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quickStyle6.xml" ContentType="application/vnd.openxmlformats-officedocument.drawingml.diagramStyl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2" r:id="rId2"/>
  </p:sldMasterIdLst>
  <p:notesMasterIdLst>
    <p:notesMasterId r:id="rId17"/>
  </p:notesMasterIdLst>
  <p:sldIdLst>
    <p:sldId id="256" r:id="rId3"/>
    <p:sldId id="258" r:id="rId4"/>
    <p:sldId id="259" r:id="rId5"/>
    <p:sldId id="260" r:id="rId6"/>
    <p:sldId id="261" r:id="rId7"/>
    <p:sldId id="263" r:id="rId8"/>
    <p:sldId id="269" r:id="rId9"/>
    <p:sldId id="273" r:id="rId10"/>
    <p:sldId id="271" r:id="rId11"/>
    <p:sldId id="272" r:id="rId12"/>
    <p:sldId id="264" r:id="rId13"/>
    <p:sldId id="265" r:id="rId14"/>
    <p:sldId id="274" r:id="rId15"/>
    <p:sldId id="270" r:id="rId16"/>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97"/>
    <p:restoredTop sz="82456" autoAdjust="0"/>
  </p:normalViewPr>
  <p:slideViewPr>
    <p:cSldViewPr>
      <p:cViewPr>
        <p:scale>
          <a:sx n="75" d="100"/>
          <a:sy n="75" d="100"/>
        </p:scale>
        <p:origin x="-984"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C7A48E-F728-4173-8D75-AD6073E60B21}" type="doc">
      <dgm:prSet loTypeId="urn:microsoft.com/office/officeart/2005/8/layout/radial1" loCatId="relationship" qsTypeId="urn:microsoft.com/office/officeart/2005/8/quickstyle/simple1" qsCatId="simple" csTypeId="urn:microsoft.com/office/officeart/2005/8/colors/colorful2" csCatId="colorful" phldr="1"/>
      <dgm:spPr/>
      <dgm:t>
        <a:bodyPr/>
        <a:lstStyle/>
        <a:p>
          <a:endParaRPr lang="zh-TW" altLang="en-US"/>
        </a:p>
      </dgm:t>
    </dgm:pt>
    <dgm:pt modelId="{44FB9EEE-B5F4-40BC-AB81-611BC6CAA959}">
      <dgm:prSet phldrT="[文字]"/>
      <dgm:spPr/>
      <dgm:t>
        <a:bodyPr/>
        <a:lstStyle/>
        <a:p>
          <a:r>
            <a:rPr lang="zh-TW" altLang="en-US" b="1" i="0" dirty="0" smtClean="0">
              <a:latin typeface="Heiti TC Medium" charset="-120"/>
              <a:ea typeface="Heiti TC Medium" charset="-120"/>
              <a:cs typeface="Heiti TC Medium" charset="-120"/>
            </a:rPr>
            <a:t>低收入住戶的住屋問題</a:t>
          </a:r>
          <a:endParaRPr lang="zh-TW" altLang="en-US" b="1" i="0" dirty="0">
            <a:latin typeface="Heiti TC Medium" charset="-120"/>
            <a:ea typeface="Heiti TC Medium" charset="-120"/>
            <a:cs typeface="Heiti TC Medium" charset="-120"/>
          </a:endParaRPr>
        </a:p>
      </dgm:t>
    </dgm:pt>
    <dgm:pt modelId="{DEC4DA3C-2B9B-4AAB-82DB-91FE2FA90939}" type="parTrans" cxnId="{AD751631-BBC8-474A-AA1F-78B0127FBD8D}">
      <dgm:prSet/>
      <dgm:spPr/>
      <dgm:t>
        <a:bodyPr/>
        <a:lstStyle/>
        <a:p>
          <a:endParaRPr lang="zh-TW" altLang="en-US" b="1" i="0">
            <a:latin typeface="Heiti TC Medium" charset="-120"/>
            <a:ea typeface="Heiti TC Medium" charset="-120"/>
            <a:cs typeface="Heiti TC Medium" charset="-120"/>
          </a:endParaRPr>
        </a:p>
      </dgm:t>
    </dgm:pt>
    <dgm:pt modelId="{11B6B22F-34E9-46ED-B960-6A75F5C9B8D4}" type="sibTrans" cxnId="{AD751631-BBC8-474A-AA1F-78B0127FBD8D}">
      <dgm:prSet/>
      <dgm:spPr/>
      <dgm:t>
        <a:bodyPr/>
        <a:lstStyle/>
        <a:p>
          <a:endParaRPr lang="zh-TW" altLang="en-US" b="1" i="0">
            <a:latin typeface="Heiti TC Medium" charset="-120"/>
            <a:ea typeface="Heiti TC Medium" charset="-120"/>
            <a:cs typeface="Heiti TC Medium" charset="-120"/>
          </a:endParaRPr>
        </a:p>
      </dgm:t>
    </dgm:pt>
    <dgm:pt modelId="{F2F31692-16D7-482F-849E-CFECC8E63174}">
      <dgm:prSet phldrT="[文字]"/>
      <dgm:spPr/>
      <dgm:t>
        <a:bodyPr/>
        <a:lstStyle/>
        <a:p>
          <a:r>
            <a:rPr lang="zh-TW" altLang="en-US" b="1" i="0" dirty="0" smtClean="0">
              <a:latin typeface="Heiti TC Medium" charset="-120"/>
              <a:ea typeface="Heiti TC Medium" charset="-120"/>
              <a:cs typeface="Heiti TC Medium" charset="-120"/>
            </a:rPr>
            <a:t>負擔 能力</a:t>
          </a:r>
          <a:endParaRPr lang="zh-TW" altLang="en-US" b="1" i="0" dirty="0">
            <a:latin typeface="Heiti TC Medium" charset="-120"/>
            <a:ea typeface="Heiti TC Medium" charset="-120"/>
            <a:cs typeface="Heiti TC Medium" charset="-120"/>
          </a:endParaRPr>
        </a:p>
      </dgm:t>
    </dgm:pt>
    <dgm:pt modelId="{DD38C625-659A-4C4F-8375-07C0F84A0F69}" type="parTrans" cxnId="{6EEC7425-4769-4E3E-996F-87FB108192DD}">
      <dgm:prSet/>
      <dgm:spPr/>
      <dgm:t>
        <a:bodyPr/>
        <a:lstStyle/>
        <a:p>
          <a:endParaRPr lang="zh-TW" altLang="en-US" b="1" i="0">
            <a:latin typeface="Heiti TC Medium" charset="-120"/>
            <a:ea typeface="Heiti TC Medium" charset="-120"/>
            <a:cs typeface="Heiti TC Medium" charset="-120"/>
          </a:endParaRPr>
        </a:p>
      </dgm:t>
    </dgm:pt>
    <dgm:pt modelId="{366A2E2D-E3A3-42EC-930E-CC8797CFB0E9}" type="sibTrans" cxnId="{6EEC7425-4769-4E3E-996F-87FB108192DD}">
      <dgm:prSet/>
      <dgm:spPr/>
      <dgm:t>
        <a:bodyPr/>
        <a:lstStyle/>
        <a:p>
          <a:endParaRPr lang="zh-TW" altLang="en-US" b="1" i="0">
            <a:latin typeface="Heiti TC Medium" charset="-120"/>
            <a:ea typeface="Heiti TC Medium" charset="-120"/>
            <a:cs typeface="Heiti TC Medium" charset="-120"/>
          </a:endParaRPr>
        </a:p>
      </dgm:t>
    </dgm:pt>
    <dgm:pt modelId="{C9396C11-4ED4-4FBF-A240-6B4DF70DADA6}">
      <dgm:prSet phldrT="[文字]"/>
      <dgm:spPr/>
      <dgm:t>
        <a:bodyPr/>
        <a:lstStyle/>
        <a:p>
          <a:r>
            <a:rPr lang="zh-TW" altLang="en-US" b="1" i="0" dirty="0" smtClean="0">
              <a:latin typeface="Heiti TC Medium" charset="-120"/>
              <a:ea typeface="Heiti TC Medium" charset="-120"/>
              <a:cs typeface="Heiti TC Medium" charset="-120"/>
            </a:rPr>
            <a:t>適足 環境</a:t>
          </a:r>
          <a:endParaRPr lang="zh-TW" altLang="en-US" b="1" i="0" dirty="0">
            <a:latin typeface="Heiti TC Medium" charset="-120"/>
            <a:ea typeface="Heiti TC Medium" charset="-120"/>
            <a:cs typeface="Heiti TC Medium" charset="-120"/>
          </a:endParaRPr>
        </a:p>
      </dgm:t>
    </dgm:pt>
    <dgm:pt modelId="{52EA5D7B-2A6A-453D-8CD8-4D1E9EC4BE4B}" type="parTrans" cxnId="{B0267522-7F3E-4190-A608-57D6F2359C83}">
      <dgm:prSet/>
      <dgm:spPr/>
      <dgm:t>
        <a:bodyPr/>
        <a:lstStyle/>
        <a:p>
          <a:endParaRPr lang="zh-TW" altLang="en-US" b="1" i="0">
            <a:latin typeface="Heiti TC Medium" charset="-120"/>
            <a:ea typeface="Heiti TC Medium" charset="-120"/>
            <a:cs typeface="Heiti TC Medium" charset="-120"/>
          </a:endParaRPr>
        </a:p>
      </dgm:t>
    </dgm:pt>
    <dgm:pt modelId="{0B5D5402-10AB-4AC0-A3C4-A05E3BBDDBAF}" type="sibTrans" cxnId="{B0267522-7F3E-4190-A608-57D6F2359C83}">
      <dgm:prSet/>
      <dgm:spPr/>
      <dgm:t>
        <a:bodyPr/>
        <a:lstStyle/>
        <a:p>
          <a:endParaRPr lang="zh-TW" altLang="en-US" b="1" i="0">
            <a:latin typeface="Heiti TC Medium" charset="-120"/>
            <a:ea typeface="Heiti TC Medium" charset="-120"/>
            <a:cs typeface="Heiti TC Medium" charset="-120"/>
          </a:endParaRPr>
        </a:p>
      </dgm:t>
    </dgm:pt>
    <dgm:pt modelId="{ECA16FB0-0F55-4D7C-88C5-EA57510EC531}">
      <dgm:prSet phldrT="[文字]"/>
      <dgm:spPr/>
      <dgm:t>
        <a:bodyPr/>
        <a:lstStyle/>
        <a:p>
          <a:r>
            <a:rPr lang="zh-TW" altLang="en-US" b="1" i="0" dirty="0" smtClean="0">
              <a:latin typeface="Heiti TC Medium" charset="-120"/>
              <a:ea typeface="Heiti TC Medium" charset="-120"/>
              <a:cs typeface="Heiti TC Medium" charset="-120"/>
            </a:rPr>
            <a:t>永久 居所</a:t>
          </a:r>
          <a:endParaRPr lang="zh-TW" altLang="en-US" b="1" i="0" dirty="0">
            <a:latin typeface="Heiti TC Medium" charset="-120"/>
            <a:ea typeface="Heiti TC Medium" charset="-120"/>
            <a:cs typeface="Heiti TC Medium" charset="-120"/>
          </a:endParaRPr>
        </a:p>
      </dgm:t>
    </dgm:pt>
    <dgm:pt modelId="{9A94F589-FE00-4043-A1D3-A27614E844C9}" type="parTrans" cxnId="{B90390F4-A4BE-40A2-818F-B20F440ACA44}">
      <dgm:prSet/>
      <dgm:spPr/>
      <dgm:t>
        <a:bodyPr/>
        <a:lstStyle/>
        <a:p>
          <a:endParaRPr lang="zh-TW" altLang="en-US" b="1" i="0">
            <a:latin typeface="Heiti TC Medium" charset="-120"/>
            <a:ea typeface="Heiti TC Medium" charset="-120"/>
            <a:cs typeface="Heiti TC Medium" charset="-120"/>
          </a:endParaRPr>
        </a:p>
      </dgm:t>
    </dgm:pt>
    <dgm:pt modelId="{B021DC17-9BAA-4E41-8EC5-14B0CFEF4F3B}" type="sibTrans" cxnId="{B90390F4-A4BE-40A2-818F-B20F440ACA44}">
      <dgm:prSet/>
      <dgm:spPr/>
      <dgm:t>
        <a:bodyPr/>
        <a:lstStyle/>
        <a:p>
          <a:endParaRPr lang="zh-TW" altLang="en-US" b="1" i="0">
            <a:latin typeface="Heiti TC Medium" charset="-120"/>
            <a:ea typeface="Heiti TC Medium" charset="-120"/>
            <a:cs typeface="Heiti TC Medium" charset="-120"/>
          </a:endParaRPr>
        </a:p>
      </dgm:t>
    </dgm:pt>
    <dgm:pt modelId="{1BA06CDF-DE0C-4C20-9172-E830C2C005AB}" type="pres">
      <dgm:prSet presAssocID="{D5C7A48E-F728-4173-8D75-AD6073E60B21}" presName="cycle" presStyleCnt="0">
        <dgm:presLayoutVars>
          <dgm:chMax val="1"/>
          <dgm:dir/>
          <dgm:animLvl val="ctr"/>
          <dgm:resizeHandles val="exact"/>
        </dgm:presLayoutVars>
      </dgm:prSet>
      <dgm:spPr/>
      <dgm:t>
        <a:bodyPr/>
        <a:lstStyle/>
        <a:p>
          <a:endParaRPr lang="zh-TW" altLang="en-US"/>
        </a:p>
      </dgm:t>
    </dgm:pt>
    <dgm:pt modelId="{37788945-3E0C-4756-B1B6-FCBF28BD6879}" type="pres">
      <dgm:prSet presAssocID="{44FB9EEE-B5F4-40BC-AB81-611BC6CAA959}" presName="centerShape" presStyleLbl="node0" presStyleIdx="0" presStyleCnt="1"/>
      <dgm:spPr/>
      <dgm:t>
        <a:bodyPr/>
        <a:lstStyle/>
        <a:p>
          <a:endParaRPr lang="zh-TW" altLang="en-US"/>
        </a:p>
      </dgm:t>
    </dgm:pt>
    <dgm:pt modelId="{89878785-898E-40EA-9EDF-80194DE6F322}" type="pres">
      <dgm:prSet presAssocID="{DD38C625-659A-4C4F-8375-07C0F84A0F69}" presName="Name9" presStyleLbl="parChTrans1D2" presStyleIdx="0" presStyleCnt="3"/>
      <dgm:spPr/>
      <dgm:t>
        <a:bodyPr/>
        <a:lstStyle/>
        <a:p>
          <a:endParaRPr lang="zh-TW" altLang="en-US"/>
        </a:p>
      </dgm:t>
    </dgm:pt>
    <dgm:pt modelId="{68E6B7C9-2462-4887-B655-4D7B3164D11B}" type="pres">
      <dgm:prSet presAssocID="{DD38C625-659A-4C4F-8375-07C0F84A0F69}" presName="connTx" presStyleLbl="parChTrans1D2" presStyleIdx="0" presStyleCnt="3"/>
      <dgm:spPr/>
      <dgm:t>
        <a:bodyPr/>
        <a:lstStyle/>
        <a:p>
          <a:endParaRPr lang="zh-TW" altLang="en-US"/>
        </a:p>
      </dgm:t>
    </dgm:pt>
    <dgm:pt modelId="{B6EA2B6B-63CF-43D2-98D2-CEFFDD91069D}" type="pres">
      <dgm:prSet presAssocID="{F2F31692-16D7-482F-849E-CFECC8E63174}" presName="node" presStyleLbl="node1" presStyleIdx="0" presStyleCnt="3">
        <dgm:presLayoutVars>
          <dgm:bulletEnabled val="1"/>
        </dgm:presLayoutVars>
      </dgm:prSet>
      <dgm:spPr/>
      <dgm:t>
        <a:bodyPr/>
        <a:lstStyle/>
        <a:p>
          <a:endParaRPr lang="zh-TW" altLang="en-US"/>
        </a:p>
      </dgm:t>
    </dgm:pt>
    <dgm:pt modelId="{2EA96877-B905-4C09-871B-067DE0E5CAD3}" type="pres">
      <dgm:prSet presAssocID="{52EA5D7B-2A6A-453D-8CD8-4D1E9EC4BE4B}" presName="Name9" presStyleLbl="parChTrans1D2" presStyleIdx="1" presStyleCnt="3"/>
      <dgm:spPr/>
      <dgm:t>
        <a:bodyPr/>
        <a:lstStyle/>
        <a:p>
          <a:endParaRPr lang="zh-TW" altLang="en-US"/>
        </a:p>
      </dgm:t>
    </dgm:pt>
    <dgm:pt modelId="{831C4325-BC20-4CF7-9FD3-0143D2734C35}" type="pres">
      <dgm:prSet presAssocID="{52EA5D7B-2A6A-453D-8CD8-4D1E9EC4BE4B}" presName="connTx" presStyleLbl="parChTrans1D2" presStyleIdx="1" presStyleCnt="3"/>
      <dgm:spPr/>
      <dgm:t>
        <a:bodyPr/>
        <a:lstStyle/>
        <a:p>
          <a:endParaRPr lang="zh-TW" altLang="en-US"/>
        </a:p>
      </dgm:t>
    </dgm:pt>
    <dgm:pt modelId="{C8C40D39-6581-46F6-AA1D-F999546475AB}" type="pres">
      <dgm:prSet presAssocID="{C9396C11-4ED4-4FBF-A240-6B4DF70DADA6}" presName="node" presStyleLbl="node1" presStyleIdx="1" presStyleCnt="3">
        <dgm:presLayoutVars>
          <dgm:bulletEnabled val="1"/>
        </dgm:presLayoutVars>
      </dgm:prSet>
      <dgm:spPr/>
      <dgm:t>
        <a:bodyPr/>
        <a:lstStyle/>
        <a:p>
          <a:endParaRPr lang="zh-TW" altLang="en-US"/>
        </a:p>
      </dgm:t>
    </dgm:pt>
    <dgm:pt modelId="{664FB28E-7C3A-4DE7-AA17-E0CF112A75C2}" type="pres">
      <dgm:prSet presAssocID="{9A94F589-FE00-4043-A1D3-A27614E844C9}" presName="Name9" presStyleLbl="parChTrans1D2" presStyleIdx="2" presStyleCnt="3"/>
      <dgm:spPr/>
      <dgm:t>
        <a:bodyPr/>
        <a:lstStyle/>
        <a:p>
          <a:endParaRPr lang="zh-TW" altLang="en-US"/>
        </a:p>
      </dgm:t>
    </dgm:pt>
    <dgm:pt modelId="{391B7A49-2111-42A5-83EE-0F96B27E83B6}" type="pres">
      <dgm:prSet presAssocID="{9A94F589-FE00-4043-A1D3-A27614E844C9}" presName="connTx" presStyleLbl="parChTrans1D2" presStyleIdx="2" presStyleCnt="3"/>
      <dgm:spPr/>
      <dgm:t>
        <a:bodyPr/>
        <a:lstStyle/>
        <a:p>
          <a:endParaRPr lang="zh-TW" altLang="en-US"/>
        </a:p>
      </dgm:t>
    </dgm:pt>
    <dgm:pt modelId="{6A52E172-274F-4412-BC1B-EA6E1AA82ED2}" type="pres">
      <dgm:prSet presAssocID="{ECA16FB0-0F55-4D7C-88C5-EA57510EC531}" presName="node" presStyleLbl="node1" presStyleIdx="2" presStyleCnt="3" custRadScaleRad="98454" custRadScaleInc="2624">
        <dgm:presLayoutVars>
          <dgm:bulletEnabled val="1"/>
        </dgm:presLayoutVars>
      </dgm:prSet>
      <dgm:spPr/>
      <dgm:t>
        <a:bodyPr/>
        <a:lstStyle/>
        <a:p>
          <a:endParaRPr lang="zh-TW" altLang="en-US"/>
        </a:p>
      </dgm:t>
    </dgm:pt>
  </dgm:ptLst>
  <dgm:cxnLst>
    <dgm:cxn modelId="{6F06DB6D-27F4-4A74-BBCA-22EC1881F0C7}" type="presOf" srcId="{9A94F589-FE00-4043-A1D3-A27614E844C9}" destId="{391B7A49-2111-42A5-83EE-0F96B27E83B6}" srcOrd="1" destOrd="0" presId="urn:microsoft.com/office/officeart/2005/8/layout/radial1"/>
    <dgm:cxn modelId="{DFF5AA52-8838-40E2-B43E-4BC478BC132E}" type="presOf" srcId="{F2F31692-16D7-482F-849E-CFECC8E63174}" destId="{B6EA2B6B-63CF-43D2-98D2-CEFFDD91069D}" srcOrd="0" destOrd="0" presId="urn:microsoft.com/office/officeart/2005/8/layout/radial1"/>
    <dgm:cxn modelId="{C93F83CD-5F45-4A92-903B-263BA6C9DA6D}" type="presOf" srcId="{52EA5D7B-2A6A-453D-8CD8-4D1E9EC4BE4B}" destId="{831C4325-BC20-4CF7-9FD3-0143D2734C35}" srcOrd="1" destOrd="0" presId="urn:microsoft.com/office/officeart/2005/8/layout/radial1"/>
    <dgm:cxn modelId="{AD751631-BBC8-474A-AA1F-78B0127FBD8D}" srcId="{D5C7A48E-F728-4173-8D75-AD6073E60B21}" destId="{44FB9EEE-B5F4-40BC-AB81-611BC6CAA959}" srcOrd="0" destOrd="0" parTransId="{DEC4DA3C-2B9B-4AAB-82DB-91FE2FA90939}" sibTransId="{11B6B22F-34E9-46ED-B960-6A75F5C9B8D4}"/>
    <dgm:cxn modelId="{D84BBACA-45ED-438D-8CFF-A47A4B996E92}" type="presOf" srcId="{ECA16FB0-0F55-4D7C-88C5-EA57510EC531}" destId="{6A52E172-274F-4412-BC1B-EA6E1AA82ED2}" srcOrd="0" destOrd="0" presId="urn:microsoft.com/office/officeart/2005/8/layout/radial1"/>
    <dgm:cxn modelId="{B90390F4-A4BE-40A2-818F-B20F440ACA44}" srcId="{44FB9EEE-B5F4-40BC-AB81-611BC6CAA959}" destId="{ECA16FB0-0F55-4D7C-88C5-EA57510EC531}" srcOrd="2" destOrd="0" parTransId="{9A94F589-FE00-4043-A1D3-A27614E844C9}" sibTransId="{B021DC17-9BAA-4E41-8EC5-14B0CFEF4F3B}"/>
    <dgm:cxn modelId="{2001CD98-BC4E-451E-B0E6-574E608A84FD}" type="presOf" srcId="{C9396C11-4ED4-4FBF-A240-6B4DF70DADA6}" destId="{C8C40D39-6581-46F6-AA1D-F999546475AB}" srcOrd="0" destOrd="0" presId="urn:microsoft.com/office/officeart/2005/8/layout/radial1"/>
    <dgm:cxn modelId="{B0267522-7F3E-4190-A608-57D6F2359C83}" srcId="{44FB9EEE-B5F4-40BC-AB81-611BC6CAA959}" destId="{C9396C11-4ED4-4FBF-A240-6B4DF70DADA6}" srcOrd="1" destOrd="0" parTransId="{52EA5D7B-2A6A-453D-8CD8-4D1E9EC4BE4B}" sibTransId="{0B5D5402-10AB-4AC0-A3C4-A05E3BBDDBAF}"/>
    <dgm:cxn modelId="{6EEC7425-4769-4E3E-996F-87FB108192DD}" srcId="{44FB9EEE-B5F4-40BC-AB81-611BC6CAA959}" destId="{F2F31692-16D7-482F-849E-CFECC8E63174}" srcOrd="0" destOrd="0" parTransId="{DD38C625-659A-4C4F-8375-07C0F84A0F69}" sibTransId="{366A2E2D-E3A3-42EC-930E-CC8797CFB0E9}"/>
    <dgm:cxn modelId="{861FDC32-F164-4B53-A182-B8695E73F419}" type="presOf" srcId="{DD38C625-659A-4C4F-8375-07C0F84A0F69}" destId="{89878785-898E-40EA-9EDF-80194DE6F322}" srcOrd="0" destOrd="0" presId="urn:microsoft.com/office/officeart/2005/8/layout/radial1"/>
    <dgm:cxn modelId="{0110DBF5-3EF2-400C-88F0-090F8895B7B1}" type="presOf" srcId="{9A94F589-FE00-4043-A1D3-A27614E844C9}" destId="{664FB28E-7C3A-4DE7-AA17-E0CF112A75C2}" srcOrd="0" destOrd="0" presId="urn:microsoft.com/office/officeart/2005/8/layout/radial1"/>
    <dgm:cxn modelId="{CE9E6728-D3E0-4DA6-BE54-8FDDFAEEAC80}" type="presOf" srcId="{52EA5D7B-2A6A-453D-8CD8-4D1E9EC4BE4B}" destId="{2EA96877-B905-4C09-871B-067DE0E5CAD3}" srcOrd="0" destOrd="0" presId="urn:microsoft.com/office/officeart/2005/8/layout/radial1"/>
    <dgm:cxn modelId="{156A390A-FF69-4E0F-B1EA-4AEAD7B65BB8}" type="presOf" srcId="{DD38C625-659A-4C4F-8375-07C0F84A0F69}" destId="{68E6B7C9-2462-4887-B655-4D7B3164D11B}" srcOrd="1" destOrd="0" presId="urn:microsoft.com/office/officeart/2005/8/layout/radial1"/>
    <dgm:cxn modelId="{D65D3475-CCF4-4A6D-89C8-FD652D339E97}" type="presOf" srcId="{44FB9EEE-B5F4-40BC-AB81-611BC6CAA959}" destId="{37788945-3E0C-4756-B1B6-FCBF28BD6879}" srcOrd="0" destOrd="0" presId="urn:microsoft.com/office/officeart/2005/8/layout/radial1"/>
    <dgm:cxn modelId="{DA70736B-BCAA-4AFD-9B7F-21DF48CC943B}" type="presOf" srcId="{D5C7A48E-F728-4173-8D75-AD6073E60B21}" destId="{1BA06CDF-DE0C-4C20-9172-E830C2C005AB}" srcOrd="0" destOrd="0" presId="urn:microsoft.com/office/officeart/2005/8/layout/radial1"/>
    <dgm:cxn modelId="{93BD458E-677A-4C92-8A6D-4D0FA8EAABBC}" type="presParOf" srcId="{1BA06CDF-DE0C-4C20-9172-E830C2C005AB}" destId="{37788945-3E0C-4756-B1B6-FCBF28BD6879}" srcOrd="0" destOrd="0" presId="urn:microsoft.com/office/officeart/2005/8/layout/radial1"/>
    <dgm:cxn modelId="{91303ECD-5213-42CC-9937-F25799090D02}" type="presParOf" srcId="{1BA06CDF-DE0C-4C20-9172-E830C2C005AB}" destId="{89878785-898E-40EA-9EDF-80194DE6F322}" srcOrd="1" destOrd="0" presId="urn:microsoft.com/office/officeart/2005/8/layout/radial1"/>
    <dgm:cxn modelId="{064FA6FE-4474-4B37-8870-E4ABAF7797D0}" type="presParOf" srcId="{89878785-898E-40EA-9EDF-80194DE6F322}" destId="{68E6B7C9-2462-4887-B655-4D7B3164D11B}" srcOrd="0" destOrd="0" presId="urn:microsoft.com/office/officeart/2005/8/layout/radial1"/>
    <dgm:cxn modelId="{3996BA40-1A4E-4D05-84C4-29DB1AE534B3}" type="presParOf" srcId="{1BA06CDF-DE0C-4C20-9172-E830C2C005AB}" destId="{B6EA2B6B-63CF-43D2-98D2-CEFFDD91069D}" srcOrd="2" destOrd="0" presId="urn:microsoft.com/office/officeart/2005/8/layout/radial1"/>
    <dgm:cxn modelId="{C4FE9BC6-514A-4EFA-BCE0-844A216C0B23}" type="presParOf" srcId="{1BA06CDF-DE0C-4C20-9172-E830C2C005AB}" destId="{2EA96877-B905-4C09-871B-067DE0E5CAD3}" srcOrd="3" destOrd="0" presId="urn:microsoft.com/office/officeart/2005/8/layout/radial1"/>
    <dgm:cxn modelId="{C42AFAF7-96E7-4835-8D63-3988F96A0790}" type="presParOf" srcId="{2EA96877-B905-4C09-871B-067DE0E5CAD3}" destId="{831C4325-BC20-4CF7-9FD3-0143D2734C35}" srcOrd="0" destOrd="0" presId="urn:microsoft.com/office/officeart/2005/8/layout/radial1"/>
    <dgm:cxn modelId="{CE357277-507B-4C6F-AEFC-AF8372A5C150}" type="presParOf" srcId="{1BA06CDF-DE0C-4C20-9172-E830C2C005AB}" destId="{C8C40D39-6581-46F6-AA1D-F999546475AB}" srcOrd="4" destOrd="0" presId="urn:microsoft.com/office/officeart/2005/8/layout/radial1"/>
    <dgm:cxn modelId="{676BA17D-BB9B-49E0-9B83-D6B63B1EC778}" type="presParOf" srcId="{1BA06CDF-DE0C-4C20-9172-E830C2C005AB}" destId="{664FB28E-7C3A-4DE7-AA17-E0CF112A75C2}" srcOrd="5" destOrd="0" presId="urn:microsoft.com/office/officeart/2005/8/layout/radial1"/>
    <dgm:cxn modelId="{0046442A-A214-4045-9E92-496D9534EB09}" type="presParOf" srcId="{664FB28E-7C3A-4DE7-AA17-E0CF112A75C2}" destId="{391B7A49-2111-42A5-83EE-0F96B27E83B6}" srcOrd="0" destOrd="0" presId="urn:microsoft.com/office/officeart/2005/8/layout/radial1"/>
    <dgm:cxn modelId="{DF8700D8-CDBA-43D3-938E-2C6D410963B1}" type="presParOf" srcId="{1BA06CDF-DE0C-4C20-9172-E830C2C005AB}" destId="{6A52E172-274F-4412-BC1B-EA6E1AA82ED2}" srcOrd="6"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C64F1B-C50E-4149-95BE-6DBD2F30ADF1}"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zh-TW" altLang="en-US"/>
        </a:p>
      </dgm:t>
    </dgm:pt>
    <dgm:pt modelId="{A49B7882-2E8A-4946-B55B-B497247E8F15}">
      <dgm:prSet/>
      <dgm:spPr/>
      <dgm:t>
        <a:bodyPr/>
        <a:lstStyle/>
        <a:p>
          <a:pPr rtl="0"/>
          <a:r>
            <a:rPr kumimoji="1" lang="zh-TW" altLang="en-US" b="1" i="0" baseline="0" smtClean="0">
              <a:latin typeface="Microsoft JhengHei" charset="-120"/>
              <a:ea typeface="Microsoft JhengHei" charset="-120"/>
              <a:cs typeface="Microsoft JhengHei" charset="-120"/>
            </a:rPr>
            <a:t>社會房屋共享計劃希望建立一個有效率和持續的方法，嘗試增加過渡性社會房屋的供應量。</a:t>
          </a:r>
          <a:endParaRPr lang="zh-TW" altLang="en-US" b="1" i="0">
            <a:latin typeface="Microsoft JhengHei" charset="-120"/>
            <a:ea typeface="Microsoft JhengHei" charset="-120"/>
            <a:cs typeface="Microsoft JhengHei" charset="-120"/>
          </a:endParaRPr>
        </a:p>
      </dgm:t>
    </dgm:pt>
    <dgm:pt modelId="{7B64D31C-5CF9-BE49-ACE6-D43077E4BECA}" type="parTrans" cxnId="{7A5E8DC5-B858-574B-9495-4B16340C7652}">
      <dgm:prSet/>
      <dgm:spPr/>
      <dgm:t>
        <a:bodyPr/>
        <a:lstStyle/>
        <a:p>
          <a:endParaRPr lang="zh-TW" altLang="en-US" b="1" i="0">
            <a:latin typeface="Microsoft JhengHei" charset="-120"/>
            <a:ea typeface="Microsoft JhengHei" charset="-120"/>
            <a:cs typeface="Microsoft JhengHei" charset="-120"/>
          </a:endParaRPr>
        </a:p>
      </dgm:t>
    </dgm:pt>
    <dgm:pt modelId="{E319173D-A597-C945-848A-76C4BAB596F0}" type="sibTrans" cxnId="{7A5E8DC5-B858-574B-9495-4B16340C7652}">
      <dgm:prSet/>
      <dgm:spPr/>
      <dgm:t>
        <a:bodyPr/>
        <a:lstStyle/>
        <a:p>
          <a:endParaRPr lang="zh-TW" altLang="en-US" b="1" i="0">
            <a:latin typeface="Microsoft JhengHei" charset="-120"/>
            <a:ea typeface="Microsoft JhengHei" charset="-120"/>
            <a:cs typeface="Microsoft JhengHei" charset="-120"/>
          </a:endParaRPr>
        </a:p>
      </dgm:t>
    </dgm:pt>
    <dgm:pt modelId="{FFB49D58-0B52-384F-B669-7EE0408061CD}">
      <dgm:prSet/>
      <dgm:spPr/>
      <dgm:t>
        <a:bodyPr/>
        <a:lstStyle/>
        <a:p>
          <a:pPr rtl="0"/>
          <a:r>
            <a:rPr kumimoji="1" lang="zh-TW" altLang="en-US" b="1" i="0" baseline="0" dirty="0" smtClean="0">
              <a:latin typeface="Microsoft JhengHei" charset="-120"/>
              <a:ea typeface="Microsoft JhengHei" charset="-120"/>
              <a:cs typeface="Microsoft JhengHei" charset="-120"/>
            </a:rPr>
            <a:t>募集社會上閒置的房屋資源，為有需要住戶提供過渡性社會房屋</a:t>
          </a:r>
          <a:endParaRPr lang="zh-TW" altLang="en-US" b="1" i="0" dirty="0">
            <a:latin typeface="Microsoft JhengHei" charset="-120"/>
            <a:ea typeface="Microsoft JhengHei" charset="-120"/>
            <a:cs typeface="Microsoft JhengHei" charset="-120"/>
          </a:endParaRPr>
        </a:p>
      </dgm:t>
    </dgm:pt>
    <dgm:pt modelId="{FD5022DD-877F-8041-8A87-51DCE6664B69}" type="parTrans" cxnId="{C23D4989-E165-6A4A-A8E0-1C81E075B0A2}">
      <dgm:prSet/>
      <dgm:spPr/>
      <dgm:t>
        <a:bodyPr/>
        <a:lstStyle/>
        <a:p>
          <a:endParaRPr lang="zh-TW" altLang="en-US" b="1" i="0">
            <a:latin typeface="Microsoft JhengHei" charset="-120"/>
            <a:ea typeface="Microsoft JhengHei" charset="-120"/>
            <a:cs typeface="Microsoft JhengHei" charset="-120"/>
          </a:endParaRPr>
        </a:p>
      </dgm:t>
    </dgm:pt>
    <dgm:pt modelId="{40489311-2488-144C-8345-F5C21B03BC6B}" type="sibTrans" cxnId="{C23D4989-E165-6A4A-A8E0-1C81E075B0A2}">
      <dgm:prSet/>
      <dgm:spPr/>
      <dgm:t>
        <a:bodyPr/>
        <a:lstStyle/>
        <a:p>
          <a:endParaRPr lang="zh-TW" altLang="en-US" b="1" i="0">
            <a:latin typeface="Microsoft JhengHei" charset="-120"/>
            <a:ea typeface="Microsoft JhengHei" charset="-120"/>
            <a:cs typeface="Microsoft JhengHei" charset="-120"/>
          </a:endParaRPr>
        </a:p>
      </dgm:t>
    </dgm:pt>
    <dgm:pt modelId="{07002B6B-0717-ED44-BD9F-B57B9C240191}">
      <dgm:prSet/>
      <dgm:spPr/>
      <dgm:t>
        <a:bodyPr/>
        <a:lstStyle/>
        <a:p>
          <a:pPr rtl="0"/>
          <a:r>
            <a:rPr kumimoji="1" lang="zh-TW" altLang="en-US" b="1" i="0" baseline="0" smtClean="0">
              <a:latin typeface="Microsoft JhengHei" charset="-120"/>
              <a:ea typeface="Microsoft JhengHei" charset="-120"/>
              <a:cs typeface="Microsoft JhengHei" charset="-120"/>
            </a:rPr>
            <a:t>改善更多基層住戶的居住環境，減低他們的生活開支</a:t>
          </a:r>
          <a:endParaRPr lang="zh-TW" altLang="en-US" b="1" i="0">
            <a:latin typeface="Microsoft JhengHei" charset="-120"/>
            <a:ea typeface="Microsoft JhengHei" charset="-120"/>
            <a:cs typeface="Microsoft JhengHei" charset="-120"/>
          </a:endParaRPr>
        </a:p>
      </dgm:t>
    </dgm:pt>
    <dgm:pt modelId="{C530562E-BF0D-CE49-A9B6-74FBB53D75C9}" type="parTrans" cxnId="{D7864243-437F-6C47-A92B-F2ECF0E25DBC}">
      <dgm:prSet/>
      <dgm:spPr/>
      <dgm:t>
        <a:bodyPr/>
        <a:lstStyle/>
        <a:p>
          <a:endParaRPr lang="zh-TW" altLang="en-US" b="1" i="0">
            <a:latin typeface="Microsoft JhengHei" charset="-120"/>
            <a:ea typeface="Microsoft JhengHei" charset="-120"/>
            <a:cs typeface="Microsoft JhengHei" charset="-120"/>
          </a:endParaRPr>
        </a:p>
      </dgm:t>
    </dgm:pt>
    <dgm:pt modelId="{CED5C637-6C61-DD4A-9ED9-6DC85955472E}" type="sibTrans" cxnId="{D7864243-437F-6C47-A92B-F2ECF0E25DBC}">
      <dgm:prSet/>
      <dgm:spPr/>
      <dgm:t>
        <a:bodyPr/>
        <a:lstStyle/>
        <a:p>
          <a:endParaRPr lang="zh-TW" altLang="en-US" b="1" i="0">
            <a:latin typeface="Microsoft JhengHei" charset="-120"/>
            <a:ea typeface="Microsoft JhengHei" charset="-120"/>
            <a:cs typeface="Microsoft JhengHei" charset="-120"/>
          </a:endParaRPr>
        </a:p>
      </dgm:t>
    </dgm:pt>
    <dgm:pt modelId="{F8AD40A1-ADED-F243-856A-F885F1AAA579}">
      <dgm:prSet/>
      <dgm:spPr/>
      <dgm:t>
        <a:bodyPr/>
        <a:lstStyle/>
        <a:p>
          <a:pPr rtl="0"/>
          <a:r>
            <a:rPr kumimoji="1" lang="zh-TW" altLang="en-US" b="1" i="0" baseline="0" smtClean="0">
              <a:latin typeface="Microsoft JhengHei" charset="-120"/>
              <a:ea typeface="Microsoft JhengHei" charset="-120"/>
              <a:cs typeface="Microsoft JhengHei" charset="-120"/>
            </a:rPr>
            <a:t>透過提供可負擔房屋，為弱勢社群建立社區支援網絡，改善其生活質素，並提升他們的生活能力和抗逆能力</a:t>
          </a:r>
          <a:endParaRPr lang="zh-TW" altLang="en-US" b="1" i="0">
            <a:latin typeface="Microsoft JhengHei" charset="-120"/>
            <a:ea typeface="Microsoft JhengHei" charset="-120"/>
            <a:cs typeface="Microsoft JhengHei" charset="-120"/>
          </a:endParaRPr>
        </a:p>
      </dgm:t>
    </dgm:pt>
    <dgm:pt modelId="{01A0E7F5-820A-7745-BCF3-3D5F34CA6EE9}" type="parTrans" cxnId="{4BBCD1A2-6F8D-BB46-8CE5-B5F50214526D}">
      <dgm:prSet/>
      <dgm:spPr/>
      <dgm:t>
        <a:bodyPr/>
        <a:lstStyle/>
        <a:p>
          <a:endParaRPr lang="zh-TW" altLang="en-US" b="1" i="0">
            <a:latin typeface="Microsoft JhengHei" charset="-120"/>
            <a:ea typeface="Microsoft JhengHei" charset="-120"/>
            <a:cs typeface="Microsoft JhengHei" charset="-120"/>
          </a:endParaRPr>
        </a:p>
      </dgm:t>
    </dgm:pt>
    <dgm:pt modelId="{D5C362A7-C92D-B141-846F-7E83D0C50A89}" type="sibTrans" cxnId="{4BBCD1A2-6F8D-BB46-8CE5-B5F50214526D}">
      <dgm:prSet/>
      <dgm:spPr/>
      <dgm:t>
        <a:bodyPr/>
        <a:lstStyle/>
        <a:p>
          <a:endParaRPr lang="zh-TW" altLang="en-US" b="1" i="0">
            <a:latin typeface="Microsoft JhengHei" charset="-120"/>
            <a:ea typeface="Microsoft JhengHei" charset="-120"/>
            <a:cs typeface="Microsoft JhengHei" charset="-120"/>
          </a:endParaRPr>
        </a:p>
      </dgm:t>
    </dgm:pt>
    <dgm:pt modelId="{CF015C83-F060-E443-91DE-003130696336}">
      <dgm:prSet/>
      <dgm:spPr/>
      <dgm:t>
        <a:bodyPr/>
        <a:lstStyle/>
        <a:p>
          <a:pPr rtl="0"/>
          <a:r>
            <a:rPr kumimoji="1" lang="zh-TW" altLang="en-US" b="1" i="0" baseline="0" dirty="0" smtClean="0">
              <a:latin typeface="Microsoft JhengHei" charset="-120"/>
              <a:ea typeface="Microsoft JhengHei" charset="-120"/>
              <a:cs typeface="Microsoft JhengHei" charset="-120"/>
            </a:rPr>
            <a:t>計劃不是要即時提供成千上萬的過渡性房屋，而是要以上述模式作嘗試並逐漸建立過渡性社會房屋供應的能力和生態，期望長遠可以為居於惡劣住房的居民提供多一個住屋選擇，提供更大的社區生活支援。</a:t>
          </a:r>
          <a:endParaRPr lang="zh-TW" altLang="en-US" b="1" i="0" dirty="0">
            <a:latin typeface="Microsoft JhengHei" charset="-120"/>
            <a:ea typeface="Microsoft JhengHei" charset="-120"/>
            <a:cs typeface="Microsoft JhengHei" charset="-120"/>
          </a:endParaRPr>
        </a:p>
      </dgm:t>
    </dgm:pt>
    <dgm:pt modelId="{DF96060C-D719-0A48-BAB9-F98603B0A564}" type="parTrans" cxnId="{713262A3-221C-4948-9A16-2BDD83E7BA97}">
      <dgm:prSet/>
      <dgm:spPr/>
      <dgm:t>
        <a:bodyPr/>
        <a:lstStyle/>
        <a:p>
          <a:endParaRPr lang="zh-TW" altLang="en-US" b="1" i="0">
            <a:latin typeface="Microsoft JhengHei" charset="-120"/>
            <a:ea typeface="Microsoft JhengHei" charset="-120"/>
            <a:cs typeface="Microsoft JhengHei" charset="-120"/>
          </a:endParaRPr>
        </a:p>
      </dgm:t>
    </dgm:pt>
    <dgm:pt modelId="{269FCAC0-EDBD-C140-85FB-287108A9B8E7}" type="sibTrans" cxnId="{713262A3-221C-4948-9A16-2BDD83E7BA97}">
      <dgm:prSet/>
      <dgm:spPr/>
      <dgm:t>
        <a:bodyPr/>
        <a:lstStyle/>
        <a:p>
          <a:endParaRPr lang="zh-TW" altLang="en-US" b="1" i="0">
            <a:latin typeface="Microsoft JhengHei" charset="-120"/>
            <a:ea typeface="Microsoft JhengHei" charset="-120"/>
            <a:cs typeface="Microsoft JhengHei" charset="-120"/>
          </a:endParaRPr>
        </a:p>
      </dgm:t>
    </dgm:pt>
    <dgm:pt modelId="{3191DE63-4DD6-7A41-B60C-AD1DF884F26E}" type="pres">
      <dgm:prSet presAssocID="{C9C64F1B-C50E-4149-95BE-6DBD2F30ADF1}" presName="linear" presStyleCnt="0">
        <dgm:presLayoutVars>
          <dgm:animLvl val="lvl"/>
          <dgm:resizeHandles val="exact"/>
        </dgm:presLayoutVars>
      </dgm:prSet>
      <dgm:spPr/>
      <dgm:t>
        <a:bodyPr/>
        <a:lstStyle/>
        <a:p>
          <a:endParaRPr lang="zh-TW" altLang="en-US"/>
        </a:p>
      </dgm:t>
    </dgm:pt>
    <dgm:pt modelId="{38A8E082-D239-114A-90C1-A96319283A3D}" type="pres">
      <dgm:prSet presAssocID="{A49B7882-2E8A-4946-B55B-B497247E8F15}" presName="parentText" presStyleLbl="node1" presStyleIdx="0" presStyleCnt="2">
        <dgm:presLayoutVars>
          <dgm:chMax val="0"/>
          <dgm:bulletEnabled val="1"/>
        </dgm:presLayoutVars>
      </dgm:prSet>
      <dgm:spPr/>
      <dgm:t>
        <a:bodyPr/>
        <a:lstStyle/>
        <a:p>
          <a:endParaRPr lang="zh-TW" altLang="en-US"/>
        </a:p>
      </dgm:t>
    </dgm:pt>
    <dgm:pt modelId="{4E27C80F-D565-D74C-B339-584151C9FB30}" type="pres">
      <dgm:prSet presAssocID="{A49B7882-2E8A-4946-B55B-B497247E8F15}" presName="childText" presStyleLbl="revTx" presStyleIdx="0" presStyleCnt="1">
        <dgm:presLayoutVars>
          <dgm:bulletEnabled val="1"/>
        </dgm:presLayoutVars>
      </dgm:prSet>
      <dgm:spPr/>
      <dgm:t>
        <a:bodyPr/>
        <a:lstStyle/>
        <a:p>
          <a:endParaRPr lang="zh-TW" altLang="en-US"/>
        </a:p>
      </dgm:t>
    </dgm:pt>
    <dgm:pt modelId="{1BD7A7F9-92FF-A141-9041-63CE2EA1F7D8}" type="pres">
      <dgm:prSet presAssocID="{CF015C83-F060-E443-91DE-003130696336}" presName="parentText" presStyleLbl="node1" presStyleIdx="1" presStyleCnt="2">
        <dgm:presLayoutVars>
          <dgm:chMax val="0"/>
          <dgm:bulletEnabled val="1"/>
        </dgm:presLayoutVars>
      </dgm:prSet>
      <dgm:spPr/>
      <dgm:t>
        <a:bodyPr/>
        <a:lstStyle/>
        <a:p>
          <a:endParaRPr lang="zh-TW" altLang="en-US"/>
        </a:p>
      </dgm:t>
    </dgm:pt>
  </dgm:ptLst>
  <dgm:cxnLst>
    <dgm:cxn modelId="{D6C9E5ED-AC06-3E42-B810-DCCC3AB9E0E3}" type="presOf" srcId="{C9C64F1B-C50E-4149-95BE-6DBD2F30ADF1}" destId="{3191DE63-4DD6-7A41-B60C-AD1DF884F26E}" srcOrd="0" destOrd="0" presId="urn:microsoft.com/office/officeart/2005/8/layout/vList2"/>
    <dgm:cxn modelId="{C23D4989-E165-6A4A-A8E0-1C81E075B0A2}" srcId="{A49B7882-2E8A-4946-B55B-B497247E8F15}" destId="{FFB49D58-0B52-384F-B669-7EE0408061CD}" srcOrd="0" destOrd="0" parTransId="{FD5022DD-877F-8041-8A87-51DCE6664B69}" sibTransId="{40489311-2488-144C-8345-F5C21B03BC6B}"/>
    <dgm:cxn modelId="{713262A3-221C-4948-9A16-2BDD83E7BA97}" srcId="{C9C64F1B-C50E-4149-95BE-6DBD2F30ADF1}" destId="{CF015C83-F060-E443-91DE-003130696336}" srcOrd="1" destOrd="0" parTransId="{DF96060C-D719-0A48-BAB9-F98603B0A564}" sibTransId="{269FCAC0-EDBD-C140-85FB-287108A9B8E7}"/>
    <dgm:cxn modelId="{256E0D5C-6992-F24A-A603-E726B8BC3E76}" type="presOf" srcId="{FFB49D58-0B52-384F-B669-7EE0408061CD}" destId="{4E27C80F-D565-D74C-B339-584151C9FB30}" srcOrd="0" destOrd="0" presId="urn:microsoft.com/office/officeart/2005/8/layout/vList2"/>
    <dgm:cxn modelId="{4C39DD42-E3C5-544E-AC79-FA2C10058699}" type="presOf" srcId="{CF015C83-F060-E443-91DE-003130696336}" destId="{1BD7A7F9-92FF-A141-9041-63CE2EA1F7D8}" srcOrd="0" destOrd="0" presId="urn:microsoft.com/office/officeart/2005/8/layout/vList2"/>
    <dgm:cxn modelId="{D59633CC-7928-EB49-9A08-F71C88174C46}" type="presOf" srcId="{F8AD40A1-ADED-F243-856A-F885F1AAA579}" destId="{4E27C80F-D565-D74C-B339-584151C9FB30}" srcOrd="0" destOrd="2" presId="urn:microsoft.com/office/officeart/2005/8/layout/vList2"/>
    <dgm:cxn modelId="{E8E689D0-FC26-6E4E-A7E7-A706269105F0}" type="presOf" srcId="{A49B7882-2E8A-4946-B55B-B497247E8F15}" destId="{38A8E082-D239-114A-90C1-A96319283A3D}" srcOrd="0" destOrd="0" presId="urn:microsoft.com/office/officeart/2005/8/layout/vList2"/>
    <dgm:cxn modelId="{D7864243-437F-6C47-A92B-F2ECF0E25DBC}" srcId="{A49B7882-2E8A-4946-B55B-B497247E8F15}" destId="{07002B6B-0717-ED44-BD9F-B57B9C240191}" srcOrd="1" destOrd="0" parTransId="{C530562E-BF0D-CE49-A9B6-74FBB53D75C9}" sibTransId="{CED5C637-6C61-DD4A-9ED9-6DC85955472E}"/>
    <dgm:cxn modelId="{3E8A3D3F-A624-AA4D-8361-EA28B0F9160E}" type="presOf" srcId="{07002B6B-0717-ED44-BD9F-B57B9C240191}" destId="{4E27C80F-D565-D74C-B339-584151C9FB30}" srcOrd="0" destOrd="1" presId="urn:microsoft.com/office/officeart/2005/8/layout/vList2"/>
    <dgm:cxn modelId="{4BBCD1A2-6F8D-BB46-8CE5-B5F50214526D}" srcId="{A49B7882-2E8A-4946-B55B-B497247E8F15}" destId="{F8AD40A1-ADED-F243-856A-F885F1AAA579}" srcOrd="2" destOrd="0" parTransId="{01A0E7F5-820A-7745-BCF3-3D5F34CA6EE9}" sibTransId="{D5C362A7-C92D-B141-846F-7E83D0C50A89}"/>
    <dgm:cxn modelId="{7A5E8DC5-B858-574B-9495-4B16340C7652}" srcId="{C9C64F1B-C50E-4149-95BE-6DBD2F30ADF1}" destId="{A49B7882-2E8A-4946-B55B-B497247E8F15}" srcOrd="0" destOrd="0" parTransId="{7B64D31C-5CF9-BE49-ACE6-D43077E4BECA}" sibTransId="{E319173D-A597-C945-848A-76C4BAB596F0}"/>
    <dgm:cxn modelId="{B9DA5A0E-CE46-7947-B29D-CCD38485C492}" type="presParOf" srcId="{3191DE63-4DD6-7A41-B60C-AD1DF884F26E}" destId="{38A8E082-D239-114A-90C1-A96319283A3D}" srcOrd="0" destOrd="0" presId="urn:microsoft.com/office/officeart/2005/8/layout/vList2"/>
    <dgm:cxn modelId="{B0EA25C6-D497-D945-A721-28E1AF68BF16}" type="presParOf" srcId="{3191DE63-4DD6-7A41-B60C-AD1DF884F26E}" destId="{4E27C80F-D565-D74C-B339-584151C9FB30}" srcOrd="1" destOrd="0" presId="urn:microsoft.com/office/officeart/2005/8/layout/vList2"/>
    <dgm:cxn modelId="{55867435-A139-7940-A58F-AA0FFD141244}" type="presParOf" srcId="{3191DE63-4DD6-7A41-B60C-AD1DF884F26E}" destId="{1BD7A7F9-92FF-A141-9041-63CE2EA1F7D8}" srcOrd="2"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B3C747-82C4-6241-A907-7C03B5FFA0E6}"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zh-TW" altLang="en-US"/>
        </a:p>
      </dgm:t>
    </dgm:pt>
    <dgm:pt modelId="{397624BF-2DDC-1B40-A7F9-0E6300733FBA}">
      <dgm:prSet/>
      <dgm:spPr/>
      <dgm:t>
        <a:bodyPr/>
        <a:lstStyle/>
        <a:p>
          <a:pPr rtl="0"/>
          <a:r>
            <a:rPr lang="zh-TW" altLang="en-US" b="1" i="0" baseline="0" dirty="0" smtClean="0">
              <a:latin typeface="Microsoft JhengHei" charset="-120"/>
              <a:ea typeface="Microsoft JhengHei" charset="-120"/>
              <a:cs typeface="Microsoft JhengHei" charset="-120"/>
            </a:rPr>
            <a:t>資金：</a:t>
          </a:r>
          <a:endParaRPr lang="zh-TW" altLang="en-US" b="1" i="0" dirty="0">
            <a:latin typeface="Microsoft JhengHei" charset="-120"/>
            <a:ea typeface="Microsoft JhengHei" charset="-120"/>
            <a:cs typeface="Microsoft JhengHei" charset="-120"/>
          </a:endParaRPr>
        </a:p>
      </dgm:t>
    </dgm:pt>
    <dgm:pt modelId="{A9604095-D4D9-8848-BE36-BBEBA1F828C8}" type="parTrans" cxnId="{550F5FA2-49D6-5349-97A9-E478E0654C92}">
      <dgm:prSet/>
      <dgm:spPr/>
      <dgm:t>
        <a:bodyPr/>
        <a:lstStyle/>
        <a:p>
          <a:endParaRPr lang="zh-TW" altLang="en-US"/>
        </a:p>
      </dgm:t>
    </dgm:pt>
    <dgm:pt modelId="{C750C135-99B9-164B-8197-3F1B89832170}" type="sibTrans" cxnId="{550F5FA2-49D6-5349-97A9-E478E0654C92}">
      <dgm:prSet/>
      <dgm:spPr/>
      <dgm:t>
        <a:bodyPr/>
        <a:lstStyle/>
        <a:p>
          <a:endParaRPr lang="zh-TW" altLang="en-US"/>
        </a:p>
      </dgm:t>
    </dgm:pt>
    <dgm:pt modelId="{390D9A4C-8549-2544-B59F-608E14A32100}">
      <dgm:prSet/>
      <dgm:spPr/>
      <dgm:t>
        <a:bodyPr/>
        <a:lstStyle/>
        <a:p>
          <a:pPr rtl="0"/>
          <a:r>
            <a:rPr lang="zh-TW" altLang="en-US" b="1" i="0" baseline="0" dirty="0" smtClean="0">
              <a:latin typeface="Microsoft JhengHei" charset="-120"/>
              <a:ea typeface="Microsoft JhengHei" charset="-120"/>
              <a:cs typeface="Microsoft JhengHei" charset="-120"/>
            </a:rPr>
            <a:t>主力贊助：香港公益金 捐助港幣</a:t>
          </a:r>
          <a:r>
            <a:rPr lang="en-US" altLang="zh-TW" b="1" i="0" baseline="0" dirty="0" smtClean="0">
              <a:latin typeface="Microsoft JhengHei" charset="-120"/>
              <a:ea typeface="Microsoft JhengHei" charset="-120"/>
              <a:cs typeface="Microsoft JhengHei" charset="-120"/>
            </a:rPr>
            <a:t>5</a:t>
          </a:r>
          <a:r>
            <a:rPr lang="zh-TW" altLang="en-US" b="1" i="0" baseline="0" dirty="0" smtClean="0">
              <a:latin typeface="Microsoft JhengHei" charset="-120"/>
              <a:ea typeface="Microsoft JhengHei" charset="-120"/>
              <a:cs typeface="Microsoft JhengHei" charset="-120"/>
            </a:rPr>
            <a:t>千萬元，支援勘察、維修等硬件項目，另會審批及撥款支持日後計劃中營運機構所提出的社會服務計劃</a:t>
          </a:r>
          <a:endParaRPr lang="zh-TW" altLang="en-US" b="1" i="0" dirty="0">
            <a:latin typeface="Microsoft JhengHei" charset="-120"/>
            <a:ea typeface="Microsoft JhengHei" charset="-120"/>
            <a:cs typeface="Microsoft JhengHei" charset="-120"/>
          </a:endParaRPr>
        </a:p>
      </dgm:t>
    </dgm:pt>
    <dgm:pt modelId="{2B9EEFBE-DE04-4D4F-AF0A-16370D8AB306}" type="parTrans" cxnId="{CDA14803-FCEC-A44F-9ED6-027D9E8E941A}">
      <dgm:prSet/>
      <dgm:spPr/>
      <dgm:t>
        <a:bodyPr/>
        <a:lstStyle/>
        <a:p>
          <a:endParaRPr lang="zh-TW" altLang="en-US"/>
        </a:p>
      </dgm:t>
    </dgm:pt>
    <dgm:pt modelId="{51E6D2EC-8F3E-C743-BCAC-6A9407A25F6B}" type="sibTrans" cxnId="{CDA14803-FCEC-A44F-9ED6-027D9E8E941A}">
      <dgm:prSet/>
      <dgm:spPr/>
      <dgm:t>
        <a:bodyPr/>
        <a:lstStyle/>
        <a:p>
          <a:endParaRPr lang="zh-TW" altLang="en-US"/>
        </a:p>
      </dgm:t>
    </dgm:pt>
    <dgm:pt modelId="{EA321FDC-1175-BC47-841B-7764A9C52988}">
      <dgm:prSet/>
      <dgm:spPr/>
      <dgm:t>
        <a:bodyPr/>
        <a:lstStyle/>
        <a:p>
          <a:pPr rtl="0"/>
          <a:r>
            <a:rPr lang="zh-TW" altLang="en-US" b="1" i="0" baseline="0" dirty="0" smtClean="0">
              <a:latin typeface="Microsoft JhengHei" charset="-120"/>
              <a:ea typeface="Microsoft JhengHei" charset="-120"/>
              <a:cs typeface="Microsoft JhengHei" charset="-120"/>
            </a:rPr>
            <a:t>房屋資產：</a:t>
          </a:r>
          <a:endParaRPr lang="zh-TW" altLang="en-US" b="1" i="0" dirty="0">
            <a:latin typeface="Microsoft JhengHei" charset="-120"/>
            <a:ea typeface="Microsoft JhengHei" charset="-120"/>
            <a:cs typeface="Microsoft JhengHei" charset="-120"/>
          </a:endParaRPr>
        </a:p>
      </dgm:t>
    </dgm:pt>
    <dgm:pt modelId="{DB8513C4-D3B0-7646-9967-B1342BF92082}" type="parTrans" cxnId="{A108FACC-F5B1-3F4D-8B5F-AA5F01BC5BB8}">
      <dgm:prSet/>
      <dgm:spPr/>
      <dgm:t>
        <a:bodyPr/>
        <a:lstStyle/>
        <a:p>
          <a:endParaRPr lang="zh-TW" altLang="en-US"/>
        </a:p>
      </dgm:t>
    </dgm:pt>
    <dgm:pt modelId="{7D09B9E4-C00F-AA44-A689-6A7B7760811D}" type="sibTrans" cxnId="{A108FACC-F5B1-3F4D-8B5F-AA5F01BC5BB8}">
      <dgm:prSet/>
      <dgm:spPr/>
      <dgm:t>
        <a:bodyPr/>
        <a:lstStyle/>
        <a:p>
          <a:endParaRPr lang="zh-TW" altLang="en-US"/>
        </a:p>
      </dgm:t>
    </dgm:pt>
    <dgm:pt modelId="{DA5D3033-D692-394E-8395-A16F874EB5EE}">
      <dgm:prSet/>
      <dgm:spPr/>
      <dgm:t>
        <a:bodyPr/>
        <a:lstStyle/>
        <a:p>
          <a:pPr rtl="0"/>
          <a:r>
            <a:rPr lang="zh-TW" altLang="en-US" b="0" i="0" u="none" baseline="0" dirty="0" smtClean="0">
              <a:latin typeface="Microsoft JhengHei" charset="-120"/>
              <a:ea typeface="Microsoft JhengHei" charset="-120"/>
              <a:cs typeface="Microsoft JhengHei" charset="-120"/>
            </a:rPr>
            <a:t>現時已得到</a:t>
          </a:r>
          <a:r>
            <a:rPr lang="en-US" altLang="zh-TW" b="1" i="0" u="sng" baseline="0" dirty="0" smtClean="0">
              <a:latin typeface="Microsoft JhengHei" charset="-120"/>
              <a:ea typeface="Microsoft JhengHei" charset="-120"/>
              <a:cs typeface="Microsoft JhengHei" charset="-120"/>
            </a:rPr>
            <a:t>26</a:t>
          </a:r>
          <a:r>
            <a:rPr lang="zh-TW" altLang="en-US" b="1" i="0" u="sng" baseline="0" dirty="0" smtClean="0">
              <a:latin typeface="Microsoft JhengHei" charset="-120"/>
              <a:ea typeface="Microsoft JhengHei" charset="-120"/>
              <a:cs typeface="Microsoft JhengHei" charset="-120"/>
            </a:rPr>
            <a:t>個業主</a:t>
          </a:r>
          <a:r>
            <a:rPr lang="zh-TW" altLang="en-US" b="0" i="0" u="none" baseline="0" dirty="0" smtClean="0">
              <a:latin typeface="Microsoft JhengHei" charset="-120"/>
              <a:ea typeface="Microsoft JhengHei" charset="-120"/>
              <a:cs typeface="Microsoft JhengHei" charset="-120"/>
            </a:rPr>
            <a:t>表示有興趣參與</a:t>
          </a:r>
          <a:endParaRPr lang="zh-TW" altLang="en-US" b="0" i="0" u="none" dirty="0">
            <a:latin typeface="Microsoft JhengHei" charset="-120"/>
            <a:ea typeface="Microsoft JhengHei" charset="-120"/>
            <a:cs typeface="Microsoft JhengHei" charset="-120"/>
          </a:endParaRPr>
        </a:p>
      </dgm:t>
    </dgm:pt>
    <dgm:pt modelId="{6782DC1F-5422-C14A-B42C-4C391148C10F}" type="parTrans" cxnId="{8BCC51E0-BE26-6843-ACE9-98C2EDD5FB14}">
      <dgm:prSet/>
      <dgm:spPr/>
      <dgm:t>
        <a:bodyPr/>
        <a:lstStyle/>
        <a:p>
          <a:endParaRPr lang="zh-TW" altLang="en-US"/>
        </a:p>
      </dgm:t>
    </dgm:pt>
    <dgm:pt modelId="{C5A4B73D-786E-6942-AA09-5CB01275D240}" type="sibTrans" cxnId="{8BCC51E0-BE26-6843-ACE9-98C2EDD5FB14}">
      <dgm:prSet/>
      <dgm:spPr/>
      <dgm:t>
        <a:bodyPr/>
        <a:lstStyle/>
        <a:p>
          <a:endParaRPr lang="zh-TW" altLang="en-US"/>
        </a:p>
      </dgm:t>
    </dgm:pt>
    <dgm:pt modelId="{CFD70BB0-6EDF-8D45-A8DD-C41C87D41444}">
      <dgm:prSet/>
      <dgm:spPr/>
      <dgm:t>
        <a:bodyPr/>
        <a:lstStyle/>
        <a:p>
          <a:pPr rtl="0"/>
          <a:r>
            <a:rPr lang="zh-TW" altLang="en-US" b="1" i="0" baseline="0" dirty="0" smtClean="0">
              <a:latin typeface="Microsoft JhengHei" charset="-120"/>
              <a:ea typeface="Microsoft JhengHei" charset="-120"/>
              <a:cs typeface="Microsoft JhengHei" charset="-120"/>
            </a:rPr>
            <a:t>共 </a:t>
          </a:r>
          <a:r>
            <a:rPr lang="en-US" altLang="zh-TW" b="1" i="0" u="sng" baseline="0" dirty="0" smtClean="0">
              <a:latin typeface="Microsoft JhengHei" charset="-120"/>
              <a:ea typeface="Microsoft JhengHei" charset="-120"/>
              <a:cs typeface="Microsoft JhengHei" charset="-120"/>
            </a:rPr>
            <a:t>332 </a:t>
          </a:r>
          <a:r>
            <a:rPr lang="zh-TW" altLang="en-US" b="1" i="0" u="sng" baseline="0" dirty="0" smtClean="0">
              <a:latin typeface="Microsoft JhengHei" charset="-120"/>
              <a:ea typeface="Microsoft JhengHei" charset="-120"/>
              <a:cs typeface="Microsoft JhengHei" charset="-120"/>
            </a:rPr>
            <a:t>個單位</a:t>
          </a:r>
          <a:r>
            <a:rPr lang="zh-TW" altLang="en-US" b="1" i="0" baseline="0" dirty="0" smtClean="0">
              <a:latin typeface="Microsoft JhengHei" charset="-120"/>
              <a:ea typeface="Microsoft JhengHei" charset="-120"/>
              <a:cs typeface="Microsoft JhengHei" charset="-120"/>
            </a:rPr>
            <a:t>分佈於九龍城、油尖旺、黃大仙、中西區、南區及東區</a:t>
          </a:r>
          <a:r>
            <a:rPr lang="en-US" altLang="zh-TW" b="1" i="0" baseline="0" dirty="0" smtClean="0">
              <a:latin typeface="Microsoft JhengHei" charset="-120"/>
              <a:ea typeface="Microsoft JhengHei" charset="-120"/>
              <a:cs typeface="Microsoft JhengHei" charset="-120"/>
            </a:rPr>
            <a:t>(</a:t>
          </a:r>
          <a:r>
            <a:rPr lang="zh-TW" altLang="en-US" b="1" i="0" baseline="0" dirty="0" smtClean="0">
              <a:latin typeface="Microsoft JhengHei" charset="-120"/>
              <a:ea typeface="Microsoft JhengHei" charset="-120"/>
              <a:cs typeface="Microsoft JhengHei" charset="-120"/>
            </a:rPr>
            <a:t>實際合適供本計劃推出的單位數目要經視察而定</a:t>
          </a:r>
          <a:r>
            <a:rPr lang="en-US" altLang="zh-TW" b="1" i="0" baseline="0" dirty="0" smtClean="0">
              <a:latin typeface="Microsoft JhengHei" charset="-120"/>
              <a:ea typeface="Microsoft JhengHei" charset="-120"/>
              <a:cs typeface="Microsoft JhengHei" charset="-120"/>
            </a:rPr>
            <a:t>)</a:t>
          </a:r>
          <a:r>
            <a:rPr lang="zh-TW" altLang="en-US" b="1" i="0" baseline="0" dirty="0" smtClean="0">
              <a:latin typeface="Microsoft JhengHei" charset="-120"/>
              <a:ea typeface="Microsoft JhengHei" charset="-120"/>
              <a:cs typeface="Microsoft JhengHei" charset="-120"/>
            </a:rPr>
            <a:t> </a:t>
          </a:r>
          <a:endParaRPr lang="zh-TW" altLang="en-US" b="1" i="0" dirty="0">
            <a:latin typeface="Microsoft JhengHei" charset="-120"/>
            <a:ea typeface="Microsoft JhengHei" charset="-120"/>
            <a:cs typeface="Microsoft JhengHei" charset="-120"/>
          </a:endParaRPr>
        </a:p>
      </dgm:t>
    </dgm:pt>
    <dgm:pt modelId="{A09716DC-4995-E44B-9D78-030B4FAFC182}" type="parTrans" cxnId="{5E14A419-E2B8-B444-8B61-8CF25E6361D6}">
      <dgm:prSet/>
      <dgm:spPr/>
      <dgm:t>
        <a:bodyPr/>
        <a:lstStyle/>
        <a:p>
          <a:endParaRPr lang="zh-TW" altLang="en-US"/>
        </a:p>
      </dgm:t>
    </dgm:pt>
    <dgm:pt modelId="{70A5E7B5-83A9-3141-9049-0A7FEDFC3818}" type="sibTrans" cxnId="{5E14A419-E2B8-B444-8B61-8CF25E6361D6}">
      <dgm:prSet/>
      <dgm:spPr/>
      <dgm:t>
        <a:bodyPr/>
        <a:lstStyle/>
        <a:p>
          <a:endParaRPr lang="zh-TW" altLang="en-US"/>
        </a:p>
      </dgm:t>
    </dgm:pt>
    <dgm:pt modelId="{C4028C9F-E0DE-4AB5-85C4-113FBA193E98}">
      <dgm:prSet/>
      <dgm:spPr/>
      <dgm:t>
        <a:bodyPr/>
        <a:lstStyle/>
        <a:p>
          <a:pPr rtl="0"/>
          <a:r>
            <a:rPr lang="zh-TW" altLang="en-US" b="1" i="0" dirty="0" smtClean="0">
              <a:latin typeface="Microsoft JhengHei" charset="-120"/>
              <a:ea typeface="Microsoft JhengHei" charset="-120"/>
              <a:cs typeface="Microsoft JhengHei" charset="-120"/>
            </a:rPr>
            <a:t>預計</a:t>
          </a:r>
          <a:r>
            <a:rPr lang="zh-TW" altLang="en-US" b="1" i="0" u="sng" dirty="0" smtClean="0">
              <a:latin typeface="Microsoft JhengHei" charset="-120"/>
              <a:ea typeface="Microsoft JhengHei" charset="-120"/>
              <a:cs typeface="Microsoft JhengHei" charset="-120"/>
            </a:rPr>
            <a:t>今年年底推出至少</a:t>
          </a:r>
          <a:r>
            <a:rPr lang="en-US" altLang="zh-TW" b="1" i="0" u="sng" dirty="0" smtClean="0">
              <a:latin typeface="Microsoft JhengHei" charset="-120"/>
              <a:ea typeface="Microsoft JhengHei" charset="-120"/>
              <a:cs typeface="Microsoft JhengHei" charset="-120"/>
            </a:rPr>
            <a:t>34</a:t>
          </a:r>
          <a:r>
            <a:rPr lang="zh-TW" altLang="en-US" b="1" i="0" u="sng" dirty="0" smtClean="0">
              <a:latin typeface="Microsoft JhengHei" charset="-120"/>
              <a:ea typeface="Microsoft JhengHei" charset="-120"/>
              <a:cs typeface="Microsoft JhengHei" charset="-120"/>
            </a:rPr>
            <a:t>個單位</a:t>
          </a:r>
          <a:r>
            <a:rPr lang="zh-TW" altLang="en-US" b="1" i="0" dirty="0" smtClean="0">
              <a:latin typeface="Microsoft JhengHei" charset="-120"/>
              <a:ea typeface="Microsoft JhengHei" charset="-120"/>
              <a:cs typeface="Microsoft JhengHei" charset="-120"/>
            </a:rPr>
            <a:t>，剩餘經勘察及裝修後合適單位將於明年上半年陸續推出</a:t>
          </a:r>
          <a:endParaRPr lang="zh-TW" altLang="en-US" b="1" i="0" dirty="0">
            <a:latin typeface="Microsoft JhengHei" charset="-120"/>
            <a:ea typeface="Microsoft JhengHei" charset="-120"/>
            <a:cs typeface="Microsoft JhengHei" charset="-120"/>
          </a:endParaRPr>
        </a:p>
      </dgm:t>
    </dgm:pt>
    <dgm:pt modelId="{9D1D1B03-9180-4888-A271-C4F8C8F844BB}" type="parTrans" cxnId="{08F3DBC6-60D1-49F4-A6B9-2CEDB5877294}">
      <dgm:prSet/>
      <dgm:spPr/>
    </dgm:pt>
    <dgm:pt modelId="{968C2752-7376-494A-9C9F-ACBE2D3F1E0B}" type="sibTrans" cxnId="{08F3DBC6-60D1-49F4-A6B9-2CEDB5877294}">
      <dgm:prSet/>
      <dgm:spPr/>
    </dgm:pt>
    <dgm:pt modelId="{CD0C06A4-9BB4-A240-A510-62DEA2533375}" type="pres">
      <dgm:prSet presAssocID="{45B3C747-82C4-6241-A907-7C03B5FFA0E6}" presName="linear" presStyleCnt="0">
        <dgm:presLayoutVars>
          <dgm:animLvl val="lvl"/>
          <dgm:resizeHandles val="exact"/>
        </dgm:presLayoutVars>
      </dgm:prSet>
      <dgm:spPr/>
      <dgm:t>
        <a:bodyPr/>
        <a:lstStyle/>
        <a:p>
          <a:endParaRPr lang="zh-TW" altLang="en-US"/>
        </a:p>
      </dgm:t>
    </dgm:pt>
    <dgm:pt modelId="{BF5EFEA6-CF80-DA4B-B05C-6F0B9DEEA913}" type="pres">
      <dgm:prSet presAssocID="{397624BF-2DDC-1B40-A7F9-0E6300733FBA}" presName="parentText" presStyleLbl="node1" presStyleIdx="0" presStyleCnt="2">
        <dgm:presLayoutVars>
          <dgm:chMax val="0"/>
          <dgm:bulletEnabled val="1"/>
        </dgm:presLayoutVars>
      </dgm:prSet>
      <dgm:spPr/>
      <dgm:t>
        <a:bodyPr/>
        <a:lstStyle/>
        <a:p>
          <a:endParaRPr lang="zh-TW" altLang="en-US"/>
        </a:p>
      </dgm:t>
    </dgm:pt>
    <dgm:pt modelId="{ACD23515-59A5-1548-9CC7-1C3A8A094D20}" type="pres">
      <dgm:prSet presAssocID="{397624BF-2DDC-1B40-A7F9-0E6300733FBA}" presName="childText" presStyleLbl="revTx" presStyleIdx="0" presStyleCnt="2">
        <dgm:presLayoutVars>
          <dgm:bulletEnabled val="1"/>
        </dgm:presLayoutVars>
      </dgm:prSet>
      <dgm:spPr/>
      <dgm:t>
        <a:bodyPr/>
        <a:lstStyle/>
        <a:p>
          <a:endParaRPr lang="zh-TW" altLang="en-US"/>
        </a:p>
      </dgm:t>
    </dgm:pt>
    <dgm:pt modelId="{E479AA30-8198-2C4D-8D84-7AE8466CBC57}" type="pres">
      <dgm:prSet presAssocID="{EA321FDC-1175-BC47-841B-7764A9C52988}" presName="parentText" presStyleLbl="node1" presStyleIdx="1" presStyleCnt="2">
        <dgm:presLayoutVars>
          <dgm:chMax val="0"/>
          <dgm:bulletEnabled val="1"/>
        </dgm:presLayoutVars>
      </dgm:prSet>
      <dgm:spPr/>
      <dgm:t>
        <a:bodyPr/>
        <a:lstStyle/>
        <a:p>
          <a:endParaRPr lang="zh-TW" altLang="en-US"/>
        </a:p>
      </dgm:t>
    </dgm:pt>
    <dgm:pt modelId="{3C8243A4-B3D5-9145-A57E-262D0026D84E}" type="pres">
      <dgm:prSet presAssocID="{EA321FDC-1175-BC47-841B-7764A9C52988}" presName="childText" presStyleLbl="revTx" presStyleIdx="1" presStyleCnt="2">
        <dgm:presLayoutVars>
          <dgm:bulletEnabled val="1"/>
        </dgm:presLayoutVars>
      </dgm:prSet>
      <dgm:spPr/>
      <dgm:t>
        <a:bodyPr/>
        <a:lstStyle/>
        <a:p>
          <a:endParaRPr lang="zh-TW" altLang="en-US"/>
        </a:p>
      </dgm:t>
    </dgm:pt>
  </dgm:ptLst>
  <dgm:cxnLst>
    <dgm:cxn modelId="{74C75880-CC2A-5647-8D51-DA2C97F4146E}" type="presOf" srcId="{45B3C747-82C4-6241-A907-7C03B5FFA0E6}" destId="{CD0C06A4-9BB4-A240-A510-62DEA2533375}" srcOrd="0" destOrd="0" presId="urn:microsoft.com/office/officeart/2005/8/layout/vList2"/>
    <dgm:cxn modelId="{550F5FA2-49D6-5349-97A9-E478E0654C92}" srcId="{45B3C747-82C4-6241-A907-7C03B5FFA0E6}" destId="{397624BF-2DDC-1B40-A7F9-0E6300733FBA}" srcOrd="0" destOrd="0" parTransId="{A9604095-D4D9-8848-BE36-BBEBA1F828C8}" sibTransId="{C750C135-99B9-164B-8197-3F1B89832170}"/>
    <dgm:cxn modelId="{CDA14803-FCEC-A44F-9ED6-027D9E8E941A}" srcId="{397624BF-2DDC-1B40-A7F9-0E6300733FBA}" destId="{390D9A4C-8549-2544-B59F-608E14A32100}" srcOrd="0" destOrd="0" parTransId="{2B9EEFBE-DE04-4D4F-AF0A-16370D8AB306}" sibTransId="{51E6D2EC-8F3E-C743-BCAC-6A9407A25F6B}"/>
    <dgm:cxn modelId="{80625288-74AC-4C38-900E-0B6BFB599227}" type="presOf" srcId="{C4028C9F-E0DE-4AB5-85C4-113FBA193E98}" destId="{3C8243A4-B3D5-9145-A57E-262D0026D84E}" srcOrd="0" destOrd="2" presId="urn:microsoft.com/office/officeart/2005/8/layout/vList2"/>
    <dgm:cxn modelId="{643846F8-7733-9245-AD81-D85BDF6FB7BE}" type="presOf" srcId="{397624BF-2DDC-1B40-A7F9-0E6300733FBA}" destId="{BF5EFEA6-CF80-DA4B-B05C-6F0B9DEEA913}" srcOrd="0" destOrd="0" presId="urn:microsoft.com/office/officeart/2005/8/layout/vList2"/>
    <dgm:cxn modelId="{7F80787D-8A0D-E94B-AE56-FC82E3444F4C}" type="presOf" srcId="{390D9A4C-8549-2544-B59F-608E14A32100}" destId="{ACD23515-59A5-1548-9CC7-1C3A8A094D20}" srcOrd="0" destOrd="0" presId="urn:microsoft.com/office/officeart/2005/8/layout/vList2"/>
    <dgm:cxn modelId="{8BCC51E0-BE26-6843-ACE9-98C2EDD5FB14}" srcId="{EA321FDC-1175-BC47-841B-7764A9C52988}" destId="{DA5D3033-D692-394E-8395-A16F874EB5EE}" srcOrd="0" destOrd="0" parTransId="{6782DC1F-5422-C14A-B42C-4C391148C10F}" sibTransId="{C5A4B73D-786E-6942-AA09-5CB01275D240}"/>
    <dgm:cxn modelId="{2B4E308B-8F03-1344-BE99-3604C76D4E3D}" type="presOf" srcId="{DA5D3033-D692-394E-8395-A16F874EB5EE}" destId="{3C8243A4-B3D5-9145-A57E-262D0026D84E}" srcOrd="0" destOrd="0" presId="urn:microsoft.com/office/officeart/2005/8/layout/vList2"/>
    <dgm:cxn modelId="{A108FACC-F5B1-3F4D-8B5F-AA5F01BC5BB8}" srcId="{45B3C747-82C4-6241-A907-7C03B5FFA0E6}" destId="{EA321FDC-1175-BC47-841B-7764A9C52988}" srcOrd="1" destOrd="0" parTransId="{DB8513C4-D3B0-7646-9967-B1342BF92082}" sibTransId="{7D09B9E4-C00F-AA44-A689-6A7B7760811D}"/>
    <dgm:cxn modelId="{5E14A419-E2B8-B444-8B61-8CF25E6361D6}" srcId="{EA321FDC-1175-BC47-841B-7764A9C52988}" destId="{CFD70BB0-6EDF-8D45-A8DD-C41C87D41444}" srcOrd="1" destOrd="0" parTransId="{A09716DC-4995-E44B-9D78-030B4FAFC182}" sibTransId="{70A5E7B5-83A9-3141-9049-0A7FEDFC3818}"/>
    <dgm:cxn modelId="{F6886D66-6477-DC49-9DED-7A85F2A9CBEF}" type="presOf" srcId="{EA321FDC-1175-BC47-841B-7764A9C52988}" destId="{E479AA30-8198-2C4D-8D84-7AE8466CBC57}" srcOrd="0" destOrd="0" presId="urn:microsoft.com/office/officeart/2005/8/layout/vList2"/>
    <dgm:cxn modelId="{08F3DBC6-60D1-49F4-A6B9-2CEDB5877294}" srcId="{EA321FDC-1175-BC47-841B-7764A9C52988}" destId="{C4028C9F-E0DE-4AB5-85C4-113FBA193E98}" srcOrd="2" destOrd="0" parTransId="{9D1D1B03-9180-4888-A271-C4F8C8F844BB}" sibTransId="{968C2752-7376-494A-9C9F-ACBE2D3F1E0B}"/>
    <dgm:cxn modelId="{E8EB5210-0B52-1848-93F7-ADA5499D0D59}" type="presOf" srcId="{CFD70BB0-6EDF-8D45-A8DD-C41C87D41444}" destId="{3C8243A4-B3D5-9145-A57E-262D0026D84E}" srcOrd="0" destOrd="1" presId="urn:microsoft.com/office/officeart/2005/8/layout/vList2"/>
    <dgm:cxn modelId="{D1033F1E-DF64-CA4F-9925-5BF6FD56B55A}" type="presParOf" srcId="{CD0C06A4-9BB4-A240-A510-62DEA2533375}" destId="{BF5EFEA6-CF80-DA4B-B05C-6F0B9DEEA913}" srcOrd="0" destOrd="0" presId="urn:microsoft.com/office/officeart/2005/8/layout/vList2"/>
    <dgm:cxn modelId="{DD3A541A-2514-F94E-944F-510C62DFBB60}" type="presParOf" srcId="{CD0C06A4-9BB4-A240-A510-62DEA2533375}" destId="{ACD23515-59A5-1548-9CC7-1C3A8A094D20}" srcOrd="1" destOrd="0" presId="urn:microsoft.com/office/officeart/2005/8/layout/vList2"/>
    <dgm:cxn modelId="{37F8DBC3-9B09-EA46-B894-208813C7C87C}" type="presParOf" srcId="{CD0C06A4-9BB4-A240-A510-62DEA2533375}" destId="{E479AA30-8198-2C4D-8D84-7AE8466CBC57}" srcOrd="2" destOrd="0" presId="urn:microsoft.com/office/officeart/2005/8/layout/vList2"/>
    <dgm:cxn modelId="{7A5FD669-4C97-CF43-9D4F-4BFB25CA0B5A}" type="presParOf" srcId="{CD0C06A4-9BB4-A240-A510-62DEA2533375}" destId="{3C8243A4-B3D5-9145-A57E-262D0026D84E}"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676A1F-50A8-9342-BAE8-6C56C5A79AD8}"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zh-TW" altLang="en-US"/>
        </a:p>
      </dgm:t>
    </dgm:pt>
    <dgm:pt modelId="{C06DB062-55E3-1B4E-94D4-6B8F3DF178FE}">
      <dgm:prSet/>
      <dgm:spPr/>
      <dgm:t>
        <a:bodyPr/>
        <a:lstStyle/>
        <a:p>
          <a:pPr rtl="0"/>
          <a:r>
            <a:rPr lang="zh-TW" altLang="en-US" b="1" i="0" baseline="0" dirty="0" smtClean="0">
              <a:latin typeface="Microsoft JhengHei" charset="-120"/>
              <a:ea typeface="Microsoft JhengHei" charset="-120"/>
              <a:cs typeface="Microsoft JhengHei" charset="-120"/>
            </a:rPr>
            <a:t>技術：</a:t>
          </a:r>
          <a:endParaRPr lang="zh-TW" altLang="en-US" b="1" i="0" dirty="0">
            <a:latin typeface="Microsoft JhengHei" charset="-120"/>
            <a:ea typeface="Microsoft JhengHei" charset="-120"/>
            <a:cs typeface="Microsoft JhengHei" charset="-120"/>
          </a:endParaRPr>
        </a:p>
      </dgm:t>
    </dgm:pt>
    <dgm:pt modelId="{6956747C-CEEB-A44F-BBAF-47CFDAA3CDC9}" type="parTrans" cxnId="{6CDA06CD-2D1A-A14A-90DF-68265C74AB2C}">
      <dgm:prSet/>
      <dgm:spPr/>
      <dgm:t>
        <a:bodyPr/>
        <a:lstStyle/>
        <a:p>
          <a:endParaRPr lang="zh-TW" altLang="en-US"/>
        </a:p>
      </dgm:t>
    </dgm:pt>
    <dgm:pt modelId="{55EFD867-79C0-1D47-9DAE-20C7F5EB26CB}" type="sibTrans" cxnId="{6CDA06CD-2D1A-A14A-90DF-68265C74AB2C}">
      <dgm:prSet/>
      <dgm:spPr/>
      <dgm:t>
        <a:bodyPr/>
        <a:lstStyle/>
        <a:p>
          <a:endParaRPr lang="zh-TW" altLang="en-US"/>
        </a:p>
      </dgm:t>
    </dgm:pt>
    <dgm:pt modelId="{0F5D4CE7-EAF4-CB46-9504-CC4901FEB3E0}">
      <dgm:prSet/>
      <dgm:spPr/>
      <dgm:t>
        <a:bodyPr/>
        <a:lstStyle/>
        <a:p>
          <a:pPr rtl="0"/>
          <a:r>
            <a:rPr lang="zh-TW" altLang="en-US" b="1" i="0" baseline="0" dirty="0" smtClean="0">
              <a:latin typeface="Microsoft JhengHei" charset="-120"/>
              <a:ea typeface="Microsoft JhengHei" charset="-120"/>
              <a:cs typeface="Microsoft JhengHei" charset="-120"/>
            </a:rPr>
            <a:t>香港建築師學會、香港工程師學會、香港測量師學會提供技術顧問，並派會員協助初步考察及協助訂定工程規格／準則</a:t>
          </a:r>
          <a:endParaRPr lang="zh-TW" altLang="en-US" b="1" i="0" dirty="0">
            <a:latin typeface="Microsoft JhengHei" charset="-120"/>
            <a:ea typeface="Microsoft JhengHei" charset="-120"/>
            <a:cs typeface="Microsoft JhengHei" charset="-120"/>
          </a:endParaRPr>
        </a:p>
      </dgm:t>
    </dgm:pt>
    <dgm:pt modelId="{1680EF2B-84A2-6A49-A513-C849338F0D8F}" type="parTrans" cxnId="{C1A85686-A08C-8848-AE8F-AF686E682409}">
      <dgm:prSet/>
      <dgm:spPr/>
      <dgm:t>
        <a:bodyPr/>
        <a:lstStyle/>
        <a:p>
          <a:endParaRPr lang="zh-TW" altLang="en-US"/>
        </a:p>
      </dgm:t>
    </dgm:pt>
    <dgm:pt modelId="{58147BBF-F2F5-DB4A-A450-F3E3D6858944}" type="sibTrans" cxnId="{C1A85686-A08C-8848-AE8F-AF686E682409}">
      <dgm:prSet/>
      <dgm:spPr/>
      <dgm:t>
        <a:bodyPr/>
        <a:lstStyle/>
        <a:p>
          <a:endParaRPr lang="zh-TW" altLang="en-US"/>
        </a:p>
      </dgm:t>
    </dgm:pt>
    <dgm:pt modelId="{99829FA3-CF10-B34F-93E2-9A244BB39C58}">
      <dgm:prSet/>
      <dgm:spPr/>
      <dgm:t>
        <a:bodyPr/>
        <a:lstStyle/>
        <a:p>
          <a:pPr rtl="0"/>
          <a:r>
            <a:rPr lang="zh-TW" altLang="en-US" b="1" i="0" baseline="0" dirty="0" smtClean="0">
              <a:latin typeface="Microsoft JhengHei" charset="-120"/>
              <a:ea typeface="Microsoft JhengHei" charset="-120"/>
              <a:cs typeface="Microsoft JhengHei" charset="-120"/>
            </a:rPr>
            <a:t>香港律師會派會員協助與租務事宜及各類合約相關的法律意見或諮詢</a:t>
          </a:r>
          <a:endParaRPr lang="zh-TW" altLang="en-US" b="1" i="0" dirty="0">
            <a:latin typeface="Microsoft JhengHei" charset="-120"/>
            <a:ea typeface="Microsoft JhengHei" charset="-120"/>
            <a:cs typeface="Microsoft JhengHei" charset="-120"/>
          </a:endParaRPr>
        </a:p>
      </dgm:t>
    </dgm:pt>
    <dgm:pt modelId="{3C98E055-B2DB-FB4F-B3F7-D3B487261E78}" type="parTrans" cxnId="{D681154E-6423-9D4D-B06F-94E1CD41C355}">
      <dgm:prSet/>
      <dgm:spPr/>
      <dgm:t>
        <a:bodyPr/>
        <a:lstStyle/>
        <a:p>
          <a:endParaRPr lang="zh-TW" altLang="en-US"/>
        </a:p>
      </dgm:t>
    </dgm:pt>
    <dgm:pt modelId="{2C45D4AE-D222-A442-BD21-FF2E3A62F630}" type="sibTrans" cxnId="{D681154E-6423-9D4D-B06F-94E1CD41C355}">
      <dgm:prSet/>
      <dgm:spPr/>
      <dgm:t>
        <a:bodyPr/>
        <a:lstStyle/>
        <a:p>
          <a:endParaRPr lang="zh-TW" altLang="en-US"/>
        </a:p>
      </dgm:t>
    </dgm:pt>
    <dgm:pt modelId="{9EE579A6-A045-0D45-82F4-FE4834A20F34}">
      <dgm:prSet/>
      <dgm:spPr/>
      <dgm:t>
        <a:bodyPr/>
        <a:lstStyle/>
        <a:p>
          <a:pPr rtl="0"/>
          <a:r>
            <a:rPr lang="zh-TW" altLang="en-US" b="1" i="0" baseline="0" dirty="0" smtClean="0">
              <a:latin typeface="Microsoft JhengHei" charset="-120"/>
              <a:ea typeface="Microsoft JhengHei" charset="-120"/>
              <a:cs typeface="Microsoft JhengHei" charset="-120"/>
            </a:rPr>
            <a:t>資源：</a:t>
          </a:r>
          <a:endParaRPr lang="zh-TW" altLang="en-US" b="1" i="0" dirty="0">
            <a:latin typeface="Microsoft JhengHei" charset="-120"/>
            <a:ea typeface="Microsoft JhengHei" charset="-120"/>
            <a:cs typeface="Microsoft JhengHei" charset="-120"/>
          </a:endParaRPr>
        </a:p>
      </dgm:t>
    </dgm:pt>
    <dgm:pt modelId="{E7A2FCE6-CD07-C74E-A1BA-BAC5E3FBAA32}" type="parTrans" cxnId="{D95C2430-4DE5-3E45-B8E3-20891FE8E123}">
      <dgm:prSet/>
      <dgm:spPr/>
      <dgm:t>
        <a:bodyPr/>
        <a:lstStyle/>
        <a:p>
          <a:endParaRPr lang="zh-TW" altLang="en-US"/>
        </a:p>
      </dgm:t>
    </dgm:pt>
    <dgm:pt modelId="{181A7237-1682-5841-BF80-4AAC2479BD89}" type="sibTrans" cxnId="{D95C2430-4DE5-3E45-B8E3-20891FE8E123}">
      <dgm:prSet/>
      <dgm:spPr/>
      <dgm:t>
        <a:bodyPr/>
        <a:lstStyle/>
        <a:p>
          <a:endParaRPr lang="zh-TW" altLang="en-US"/>
        </a:p>
      </dgm:t>
    </dgm:pt>
    <dgm:pt modelId="{72B0F88F-BB18-DB4B-9AF7-AD1A35E4A019}">
      <dgm:prSet/>
      <dgm:spPr/>
      <dgm:t>
        <a:bodyPr/>
        <a:lstStyle/>
        <a:p>
          <a:pPr rtl="0"/>
          <a:r>
            <a:rPr lang="zh-TW" altLang="en-US" b="1" i="0" baseline="0" dirty="0" smtClean="0">
              <a:latin typeface="Microsoft JhengHei" charset="-120"/>
              <a:ea typeface="Microsoft JhengHei" charset="-120"/>
              <a:cs typeface="Microsoft JhengHei" charset="-120"/>
            </a:rPr>
            <a:t>中華電力有限公司、香港</a:t>
          </a:r>
          <a:r>
            <a:rPr lang="zh-TW" altLang="en-US" b="1" i="0" baseline="0" smtClean="0">
              <a:latin typeface="Microsoft JhengHei" charset="-120"/>
              <a:ea typeface="Microsoft JhengHei" charset="-120"/>
              <a:cs typeface="Microsoft JhengHei" charset="-120"/>
            </a:rPr>
            <a:t>電燈</a:t>
          </a:r>
          <a:r>
            <a:rPr lang="zh-TW" altLang="en-US" b="1" i="0" baseline="0" smtClean="0">
              <a:latin typeface="Microsoft JhengHei" charset="-120"/>
              <a:ea typeface="Microsoft JhengHei" charset="-120"/>
              <a:cs typeface="Microsoft JhengHei" charset="-120"/>
            </a:rPr>
            <a:t>有限公司、德國寶及鵬程慈善基金贊助</a:t>
          </a:r>
          <a:r>
            <a:rPr lang="zh-TW" altLang="en-US" b="1" i="0" baseline="0" dirty="0" smtClean="0">
              <a:latin typeface="Microsoft JhengHei" charset="-120"/>
              <a:ea typeface="Microsoft JhengHei" charset="-120"/>
              <a:cs typeface="Microsoft JhengHei" charset="-120"/>
            </a:rPr>
            <a:t>電器</a:t>
          </a:r>
          <a:endParaRPr lang="zh-TW" altLang="en-US" b="1" i="0" dirty="0">
            <a:latin typeface="Microsoft JhengHei" charset="-120"/>
            <a:ea typeface="Microsoft JhengHei" charset="-120"/>
            <a:cs typeface="Microsoft JhengHei" charset="-120"/>
          </a:endParaRPr>
        </a:p>
      </dgm:t>
    </dgm:pt>
    <dgm:pt modelId="{6DE430C0-E94B-E84C-BE7C-9013CBFE8292}" type="parTrans" cxnId="{3DC0FDFD-C1D2-4E4F-9FA1-FFEB78BBFDD5}">
      <dgm:prSet/>
      <dgm:spPr/>
      <dgm:t>
        <a:bodyPr/>
        <a:lstStyle/>
        <a:p>
          <a:endParaRPr lang="zh-TW" altLang="en-US"/>
        </a:p>
      </dgm:t>
    </dgm:pt>
    <dgm:pt modelId="{59FC3CF3-3103-D941-9D27-E6334994E2EB}" type="sibTrans" cxnId="{3DC0FDFD-C1D2-4E4F-9FA1-FFEB78BBFDD5}">
      <dgm:prSet/>
      <dgm:spPr/>
      <dgm:t>
        <a:bodyPr/>
        <a:lstStyle/>
        <a:p>
          <a:endParaRPr lang="zh-TW" altLang="en-US"/>
        </a:p>
      </dgm:t>
    </dgm:pt>
    <dgm:pt modelId="{75FFA766-D57F-9F46-B342-1E73C52B60A1}">
      <dgm:prSet/>
      <dgm:spPr/>
      <dgm:t>
        <a:bodyPr/>
        <a:lstStyle/>
        <a:p>
          <a:pPr rtl="0"/>
          <a:r>
            <a:rPr lang="zh-TW" altLang="en-US" b="1" i="0" baseline="0" dirty="0" smtClean="0">
              <a:latin typeface="Microsoft JhengHei" charset="-120"/>
              <a:ea typeface="Microsoft JhengHei" charset="-120"/>
              <a:cs typeface="Microsoft JhengHei" charset="-120"/>
            </a:rPr>
            <a:t>香港建造商會有限公司協助招募有志參與貢献企業社會責任之承建商協助進行工程</a:t>
          </a:r>
          <a:endParaRPr lang="zh-TW" altLang="en-US" b="1" i="0" dirty="0">
            <a:latin typeface="Microsoft JhengHei" charset="-120"/>
            <a:ea typeface="Microsoft JhengHei" charset="-120"/>
            <a:cs typeface="Microsoft JhengHei" charset="-120"/>
          </a:endParaRPr>
        </a:p>
      </dgm:t>
    </dgm:pt>
    <dgm:pt modelId="{314DF20C-327D-4E4E-A95D-E56FE4BE3C88}" type="parTrans" cxnId="{DB19BBDE-4477-EF4B-B8AD-A8866E8620CE}">
      <dgm:prSet/>
      <dgm:spPr/>
      <dgm:t>
        <a:bodyPr/>
        <a:lstStyle/>
        <a:p>
          <a:endParaRPr lang="zh-TW" altLang="en-US"/>
        </a:p>
      </dgm:t>
    </dgm:pt>
    <dgm:pt modelId="{FE91BE68-A375-D142-97D7-3FF1AC4B8386}" type="sibTrans" cxnId="{DB19BBDE-4477-EF4B-B8AD-A8866E8620CE}">
      <dgm:prSet/>
      <dgm:spPr/>
      <dgm:t>
        <a:bodyPr/>
        <a:lstStyle/>
        <a:p>
          <a:endParaRPr lang="zh-TW" altLang="en-US"/>
        </a:p>
      </dgm:t>
    </dgm:pt>
    <dgm:pt modelId="{CD3F7A61-B022-7649-959A-DBD822A027CA}">
      <dgm:prSet/>
      <dgm:spPr/>
      <dgm:t>
        <a:bodyPr/>
        <a:lstStyle/>
        <a:p>
          <a:pPr rtl="0"/>
          <a:r>
            <a:rPr lang="zh-TW" altLang="en-US" b="1" i="0" baseline="0" dirty="0" smtClean="0">
              <a:latin typeface="Microsoft JhengHei" charset="-120"/>
              <a:ea typeface="Microsoft JhengHei" charset="-120"/>
              <a:cs typeface="Microsoft JhengHei" charset="-120"/>
            </a:rPr>
            <a:t>社會房屋中介：</a:t>
          </a:r>
          <a:endParaRPr lang="zh-TW" altLang="en-US" b="1" i="0" dirty="0">
            <a:latin typeface="Microsoft JhengHei" charset="-120"/>
            <a:ea typeface="Microsoft JhengHei" charset="-120"/>
            <a:cs typeface="Microsoft JhengHei" charset="-120"/>
          </a:endParaRPr>
        </a:p>
      </dgm:t>
    </dgm:pt>
    <dgm:pt modelId="{5FC83E73-DFD1-A74C-871B-52664346F0C4}" type="parTrans" cxnId="{01B9C4D5-BCDE-F74B-BD3F-D51AD7183064}">
      <dgm:prSet/>
      <dgm:spPr/>
      <dgm:t>
        <a:bodyPr/>
        <a:lstStyle/>
        <a:p>
          <a:endParaRPr lang="zh-TW" altLang="en-US"/>
        </a:p>
      </dgm:t>
    </dgm:pt>
    <dgm:pt modelId="{547DA850-C44D-EC4F-A0C5-2128B118FDA4}" type="sibTrans" cxnId="{01B9C4D5-BCDE-F74B-BD3F-D51AD7183064}">
      <dgm:prSet/>
      <dgm:spPr/>
      <dgm:t>
        <a:bodyPr/>
        <a:lstStyle/>
        <a:p>
          <a:endParaRPr lang="zh-TW" altLang="en-US"/>
        </a:p>
      </dgm:t>
    </dgm:pt>
    <dgm:pt modelId="{26A71C41-F0E3-0841-BF38-4F5FCB84E0A6}">
      <dgm:prSet/>
      <dgm:spPr/>
      <dgm:t>
        <a:bodyPr/>
        <a:lstStyle/>
        <a:p>
          <a:pPr rtl="0"/>
          <a:r>
            <a:rPr lang="zh-TW" altLang="en-US" b="1" i="0" baseline="0" dirty="0" smtClean="0">
              <a:latin typeface="Microsoft JhengHei" charset="-120"/>
              <a:ea typeface="Microsoft JhengHei" charset="-120"/>
              <a:cs typeface="Microsoft JhengHei" charset="-120"/>
            </a:rPr>
            <a:t>社聯獲香港公益金及社會創新及創業發展基金 </a:t>
          </a:r>
          <a:r>
            <a:rPr lang="en-US" altLang="zh-TW" b="1" i="0" baseline="0" dirty="0" smtClean="0">
              <a:latin typeface="Microsoft JhengHei" charset="-120"/>
              <a:ea typeface="Microsoft JhengHei" charset="-120"/>
              <a:cs typeface="Microsoft JhengHei" charset="-120"/>
            </a:rPr>
            <a:t>(</a:t>
          </a:r>
          <a:r>
            <a:rPr lang="zh-TW" altLang="en-US" b="1" i="0" baseline="0" dirty="0" smtClean="0">
              <a:latin typeface="Microsoft JhengHei" charset="-120"/>
              <a:ea typeface="Microsoft JhengHei" charset="-120"/>
              <a:cs typeface="Microsoft JhengHei" charset="-120"/>
            </a:rPr>
            <a:t>社創基金</a:t>
          </a:r>
          <a:r>
            <a:rPr lang="en-US" altLang="zh-TW" b="1" i="0" baseline="0" dirty="0" smtClean="0">
              <a:latin typeface="Microsoft JhengHei" charset="-120"/>
              <a:ea typeface="Microsoft JhengHei" charset="-120"/>
              <a:cs typeface="Microsoft JhengHei" charset="-120"/>
            </a:rPr>
            <a:t>)  </a:t>
          </a:r>
          <a:r>
            <a:rPr lang="zh-TW" altLang="en-US" b="1" i="0" baseline="0" dirty="0" smtClean="0">
              <a:latin typeface="Microsoft JhengHei" charset="-120"/>
              <a:ea typeface="Microsoft JhengHei" charset="-120"/>
              <a:cs typeface="Microsoft JhengHei" charset="-120"/>
            </a:rPr>
            <a:t>資助港幣</a:t>
          </a:r>
          <a:r>
            <a:rPr lang="en-US" altLang="zh-TW" b="1" i="0" baseline="0" dirty="0" smtClean="0">
              <a:latin typeface="Microsoft JhengHei" charset="-120"/>
              <a:ea typeface="Microsoft JhengHei" charset="-120"/>
              <a:cs typeface="Microsoft JhengHei" charset="-120"/>
            </a:rPr>
            <a:t>1</a:t>
          </a:r>
          <a:r>
            <a:rPr lang="zh-TW" altLang="en-US" b="1" i="0" baseline="0" dirty="0" smtClean="0">
              <a:latin typeface="Microsoft JhengHei" charset="-120"/>
              <a:ea typeface="Microsoft JhengHei" charset="-120"/>
              <a:cs typeface="Microsoft JhengHei" charset="-120"/>
            </a:rPr>
            <a:t>千</a:t>
          </a:r>
          <a:r>
            <a:rPr lang="en-US" altLang="zh-TW" b="1" i="0" baseline="0" dirty="0" smtClean="0">
              <a:latin typeface="Microsoft JhengHei" charset="-120"/>
              <a:ea typeface="Microsoft JhengHei" charset="-120"/>
              <a:cs typeface="Microsoft JhengHei" charset="-120"/>
            </a:rPr>
            <a:t>1</a:t>
          </a:r>
          <a:r>
            <a:rPr lang="zh-TW" altLang="en-US" b="1" i="0" baseline="0" dirty="0" smtClean="0">
              <a:latin typeface="Microsoft JhengHei" charset="-120"/>
              <a:ea typeface="Microsoft JhengHei" charset="-120"/>
              <a:cs typeface="Microsoft JhengHei" charset="-120"/>
            </a:rPr>
            <a:t>百</a:t>
          </a:r>
          <a:r>
            <a:rPr lang="en-US" altLang="zh-TW" b="1" i="0" baseline="0" dirty="0" smtClean="0">
              <a:latin typeface="Microsoft JhengHei" charset="-120"/>
              <a:ea typeface="Microsoft JhengHei" charset="-120"/>
              <a:cs typeface="Microsoft JhengHei" charset="-120"/>
            </a:rPr>
            <a:t>50</a:t>
          </a:r>
          <a:r>
            <a:rPr lang="zh-TW" altLang="en-US" b="1" i="0" baseline="0" dirty="0" smtClean="0">
              <a:latin typeface="Microsoft JhengHei" charset="-120"/>
              <a:ea typeface="Microsoft JhengHei" charset="-120"/>
              <a:cs typeface="Microsoft JhengHei" charset="-120"/>
            </a:rPr>
            <a:t>萬元作為社會房屋中介</a:t>
          </a:r>
          <a:r>
            <a:rPr lang="en-US" altLang="zh-TW" b="1" i="0" baseline="0" dirty="0" smtClean="0">
              <a:latin typeface="Microsoft JhengHei" charset="-120"/>
              <a:ea typeface="Microsoft JhengHei" charset="-120"/>
              <a:cs typeface="Microsoft JhengHei" charset="-120"/>
            </a:rPr>
            <a:t>3</a:t>
          </a:r>
          <a:r>
            <a:rPr lang="zh-TW" altLang="en-US" b="1" i="0" baseline="0" dirty="0" smtClean="0">
              <a:latin typeface="Microsoft JhengHei" charset="-120"/>
              <a:ea typeface="Microsoft JhengHei" charset="-120"/>
              <a:cs typeface="Microsoft JhengHei" charset="-120"/>
            </a:rPr>
            <a:t>年運作經費。</a:t>
          </a:r>
          <a:endParaRPr lang="zh-TW" altLang="en-US" b="1" i="0" dirty="0">
            <a:latin typeface="Microsoft JhengHei" charset="-120"/>
            <a:ea typeface="Microsoft JhengHei" charset="-120"/>
            <a:cs typeface="Microsoft JhengHei" charset="-120"/>
          </a:endParaRPr>
        </a:p>
      </dgm:t>
    </dgm:pt>
    <dgm:pt modelId="{3BB41B92-EA4E-BE41-9D6E-32AC2FF4C261}" type="parTrans" cxnId="{DF512B5C-4F3F-CE4C-9547-12AF194FC949}">
      <dgm:prSet/>
      <dgm:spPr/>
      <dgm:t>
        <a:bodyPr/>
        <a:lstStyle/>
        <a:p>
          <a:endParaRPr lang="zh-TW" altLang="en-US"/>
        </a:p>
      </dgm:t>
    </dgm:pt>
    <dgm:pt modelId="{560E6C2B-076A-FA4B-BAE0-DE1288F6AC20}" type="sibTrans" cxnId="{DF512B5C-4F3F-CE4C-9547-12AF194FC949}">
      <dgm:prSet/>
      <dgm:spPr/>
      <dgm:t>
        <a:bodyPr/>
        <a:lstStyle/>
        <a:p>
          <a:endParaRPr lang="zh-TW" altLang="en-US"/>
        </a:p>
      </dgm:t>
    </dgm:pt>
    <dgm:pt modelId="{1945DE23-7D47-944F-B1A5-3C9E9A4912C9}" type="pres">
      <dgm:prSet presAssocID="{1C676A1F-50A8-9342-BAE8-6C56C5A79AD8}" presName="linear" presStyleCnt="0">
        <dgm:presLayoutVars>
          <dgm:animLvl val="lvl"/>
          <dgm:resizeHandles val="exact"/>
        </dgm:presLayoutVars>
      </dgm:prSet>
      <dgm:spPr/>
      <dgm:t>
        <a:bodyPr/>
        <a:lstStyle/>
        <a:p>
          <a:endParaRPr lang="zh-TW" altLang="en-US"/>
        </a:p>
      </dgm:t>
    </dgm:pt>
    <dgm:pt modelId="{387B687E-C049-3943-ABC6-E54BA0F0ABE8}" type="pres">
      <dgm:prSet presAssocID="{C06DB062-55E3-1B4E-94D4-6B8F3DF178FE}" presName="parentText" presStyleLbl="node1" presStyleIdx="0" presStyleCnt="3">
        <dgm:presLayoutVars>
          <dgm:chMax val="0"/>
          <dgm:bulletEnabled val="1"/>
        </dgm:presLayoutVars>
      </dgm:prSet>
      <dgm:spPr/>
      <dgm:t>
        <a:bodyPr/>
        <a:lstStyle/>
        <a:p>
          <a:endParaRPr lang="zh-TW" altLang="en-US"/>
        </a:p>
      </dgm:t>
    </dgm:pt>
    <dgm:pt modelId="{EB5466A2-212F-3444-BF83-3CF95DE4DAD2}" type="pres">
      <dgm:prSet presAssocID="{C06DB062-55E3-1B4E-94D4-6B8F3DF178FE}" presName="childText" presStyleLbl="revTx" presStyleIdx="0" presStyleCnt="3">
        <dgm:presLayoutVars>
          <dgm:bulletEnabled val="1"/>
        </dgm:presLayoutVars>
      </dgm:prSet>
      <dgm:spPr/>
      <dgm:t>
        <a:bodyPr/>
        <a:lstStyle/>
        <a:p>
          <a:endParaRPr lang="zh-TW" altLang="en-US"/>
        </a:p>
      </dgm:t>
    </dgm:pt>
    <dgm:pt modelId="{2B21E0AE-9A5B-904C-91C3-A6E727149D92}" type="pres">
      <dgm:prSet presAssocID="{9EE579A6-A045-0D45-82F4-FE4834A20F34}" presName="parentText" presStyleLbl="node1" presStyleIdx="1" presStyleCnt="3">
        <dgm:presLayoutVars>
          <dgm:chMax val="0"/>
          <dgm:bulletEnabled val="1"/>
        </dgm:presLayoutVars>
      </dgm:prSet>
      <dgm:spPr/>
      <dgm:t>
        <a:bodyPr/>
        <a:lstStyle/>
        <a:p>
          <a:endParaRPr lang="zh-TW" altLang="en-US"/>
        </a:p>
      </dgm:t>
    </dgm:pt>
    <dgm:pt modelId="{5165E35B-36EC-7E44-BF0C-ACEC29D70356}" type="pres">
      <dgm:prSet presAssocID="{9EE579A6-A045-0D45-82F4-FE4834A20F34}" presName="childText" presStyleLbl="revTx" presStyleIdx="1" presStyleCnt="3">
        <dgm:presLayoutVars>
          <dgm:bulletEnabled val="1"/>
        </dgm:presLayoutVars>
      </dgm:prSet>
      <dgm:spPr/>
      <dgm:t>
        <a:bodyPr/>
        <a:lstStyle/>
        <a:p>
          <a:endParaRPr lang="zh-TW" altLang="en-US"/>
        </a:p>
      </dgm:t>
    </dgm:pt>
    <dgm:pt modelId="{479FCAEF-966A-0546-AD6C-1320133BB7A1}" type="pres">
      <dgm:prSet presAssocID="{CD3F7A61-B022-7649-959A-DBD822A027CA}" presName="parentText" presStyleLbl="node1" presStyleIdx="2" presStyleCnt="3">
        <dgm:presLayoutVars>
          <dgm:chMax val="0"/>
          <dgm:bulletEnabled val="1"/>
        </dgm:presLayoutVars>
      </dgm:prSet>
      <dgm:spPr/>
      <dgm:t>
        <a:bodyPr/>
        <a:lstStyle/>
        <a:p>
          <a:endParaRPr lang="zh-TW" altLang="en-US"/>
        </a:p>
      </dgm:t>
    </dgm:pt>
    <dgm:pt modelId="{5CA23163-0A9B-9044-8CE3-AC764F2ABF31}" type="pres">
      <dgm:prSet presAssocID="{CD3F7A61-B022-7649-959A-DBD822A027CA}" presName="childText" presStyleLbl="revTx" presStyleIdx="2" presStyleCnt="3">
        <dgm:presLayoutVars>
          <dgm:bulletEnabled val="1"/>
        </dgm:presLayoutVars>
      </dgm:prSet>
      <dgm:spPr/>
      <dgm:t>
        <a:bodyPr/>
        <a:lstStyle/>
        <a:p>
          <a:endParaRPr lang="zh-TW" altLang="en-US"/>
        </a:p>
      </dgm:t>
    </dgm:pt>
  </dgm:ptLst>
  <dgm:cxnLst>
    <dgm:cxn modelId="{C8D9F36A-A5ED-DD4B-9C97-93E2EAAC864E}" type="presOf" srcId="{75FFA766-D57F-9F46-B342-1E73C52B60A1}" destId="{5165E35B-36EC-7E44-BF0C-ACEC29D70356}" srcOrd="0" destOrd="1" presId="urn:microsoft.com/office/officeart/2005/8/layout/vList2"/>
    <dgm:cxn modelId="{0004EF7B-9EF7-244D-ABEE-9933A2D5D864}" type="presOf" srcId="{9EE579A6-A045-0D45-82F4-FE4834A20F34}" destId="{2B21E0AE-9A5B-904C-91C3-A6E727149D92}" srcOrd="0" destOrd="0" presId="urn:microsoft.com/office/officeart/2005/8/layout/vList2"/>
    <dgm:cxn modelId="{DF512B5C-4F3F-CE4C-9547-12AF194FC949}" srcId="{CD3F7A61-B022-7649-959A-DBD822A027CA}" destId="{26A71C41-F0E3-0841-BF38-4F5FCB84E0A6}" srcOrd="0" destOrd="0" parTransId="{3BB41B92-EA4E-BE41-9D6E-32AC2FF4C261}" sibTransId="{560E6C2B-076A-FA4B-BAE0-DE1288F6AC20}"/>
    <dgm:cxn modelId="{AC089E0D-C21B-4248-9BD2-9C9FE5A7B30B}" type="presOf" srcId="{0F5D4CE7-EAF4-CB46-9504-CC4901FEB3E0}" destId="{EB5466A2-212F-3444-BF83-3CF95DE4DAD2}" srcOrd="0" destOrd="0" presId="urn:microsoft.com/office/officeart/2005/8/layout/vList2"/>
    <dgm:cxn modelId="{DB89CBA2-BAE1-3545-9240-B7C912C41986}" type="presOf" srcId="{72B0F88F-BB18-DB4B-9AF7-AD1A35E4A019}" destId="{5165E35B-36EC-7E44-BF0C-ACEC29D70356}" srcOrd="0" destOrd="0" presId="urn:microsoft.com/office/officeart/2005/8/layout/vList2"/>
    <dgm:cxn modelId="{E4422264-603D-0A40-9CFF-D2EF095B0206}" type="presOf" srcId="{99829FA3-CF10-B34F-93E2-9A244BB39C58}" destId="{EB5466A2-212F-3444-BF83-3CF95DE4DAD2}" srcOrd="0" destOrd="1" presId="urn:microsoft.com/office/officeart/2005/8/layout/vList2"/>
    <dgm:cxn modelId="{737D7A0C-3280-0449-BD82-DC51B8DB3800}" type="presOf" srcId="{C06DB062-55E3-1B4E-94D4-6B8F3DF178FE}" destId="{387B687E-C049-3943-ABC6-E54BA0F0ABE8}" srcOrd="0" destOrd="0" presId="urn:microsoft.com/office/officeart/2005/8/layout/vList2"/>
    <dgm:cxn modelId="{C1A85686-A08C-8848-AE8F-AF686E682409}" srcId="{C06DB062-55E3-1B4E-94D4-6B8F3DF178FE}" destId="{0F5D4CE7-EAF4-CB46-9504-CC4901FEB3E0}" srcOrd="0" destOrd="0" parTransId="{1680EF2B-84A2-6A49-A513-C849338F0D8F}" sibTransId="{58147BBF-F2F5-DB4A-A450-F3E3D6858944}"/>
    <dgm:cxn modelId="{01B9C4D5-BCDE-F74B-BD3F-D51AD7183064}" srcId="{1C676A1F-50A8-9342-BAE8-6C56C5A79AD8}" destId="{CD3F7A61-B022-7649-959A-DBD822A027CA}" srcOrd="2" destOrd="0" parTransId="{5FC83E73-DFD1-A74C-871B-52664346F0C4}" sibTransId="{547DA850-C44D-EC4F-A0C5-2128B118FDA4}"/>
    <dgm:cxn modelId="{D95C2430-4DE5-3E45-B8E3-20891FE8E123}" srcId="{1C676A1F-50A8-9342-BAE8-6C56C5A79AD8}" destId="{9EE579A6-A045-0D45-82F4-FE4834A20F34}" srcOrd="1" destOrd="0" parTransId="{E7A2FCE6-CD07-C74E-A1BA-BAC5E3FBAA32}" sibTransId="{181A7237-1682-5841-BF80-4AAC2479BD89}"/>
    <dgm:cxn modelId="{6AE50BBC-3680-2E40-AC26-F99BFA215489}" type="presOf" srcId="{26A71C41-F0E3-0841-BF38-4F5FCB84E0A6}" destId="{5CA23163-0A9B-9044-8CE3-AC764F2ABF31}" srcOrd="0" destOrd="0" presId="urn:microsoft.com/office/officeart/2005/8/layout/vList2"/>
    <dgm:cxn modelId="{60692D8A-13EE-5B45-AEB4-E26828E4743A}" type="presOf" srcId="{1C676A1F-50A8-9342-BAE8-6C56C5A79AD8}" destId="{1945DE23-7D47-944F-B1A5-3C9E9A4912C9}" srcOrd="0" destOrd="0" presId="urn:microsoft.com/office/officeart/2005/8/layout/vList2"/>
    <dgm:cxn modelId="{3DC0FDFD-C1D2-4E4F-9FA1-FFEB78BBFDD5}" srcId="{9EE579A6-A045-0D45-82F4-FE4834A20F34}" destId="{72B0F88F-BB18-DB4B-9AF7-AD1A35E4A019}" srcOrd="0" destOrd="0" parTransId="{6DE430C0-E94B-E84C-BE7C-9013CBFE8292}" sibTransId="{59FC3CF3-3103-D941-9D27-E6334994E2EB}"/>
    <dgm:cxn modelId="{6CDA06CD-2D1A-A14A-90DF-68265C74AB2C}" srcId="{1C676A1F-50A8-9342-BAE8-6C56C5A79AD8}" destId="{C06DB062-55E3-1B4E-94D4-6B8F3DF178FE}" srcOrd="0" destOrd="0" parTransId="{6956747C-CEEB-A44F-BBAF-47CFDAA3CDC9}" sibTransId="{55EFD867-79C0-1D47-9DAE-20C7F5EB26CB}"/>
    <dgm:cxn modelId="{D681154E-6423-9D4D-B06F-94E1CD41C355}" srcId="{C06DB062-55E3-1B4E-94D4-6B8F3DF178FE}" destId="{99829FA3-CF10-B34F-93E2-9A244BB39C58}" srcOrd="1" destOrd="0" parTransId="{3C98E055-B2DB-FB4F-B3F7-D3B487261E78}" sibTransId="{2C45D4AE-D222-A442-BD21-FF2E3A62F630}"/>
    <dgm:cxn modelId="{DB19BBDE-4477-EF4B-B8AD-A8866E8620CE}" srcId="{9EE579A6-A045-0D45-82F4-FE4834A20F34}" destId="{75FFA766-D57F-9F46-B342-1E73C52B60A1}" srcOrd="1" destOrd="0" parTransId="{314DF20C-327D-4E4E-A95D-E56FE4BE3C88}" sibTransId="{FE91BE68-A375-D142-97D7-3FF1AC4B8386}"/>
    <dgm:cxn modelId="{C3D7E80F-17E0-FD4A-96E3-5F60604CBA0A}" type="presOf" srcId="{CD3F7A61-B022-7649-959A-DBD822A027CA}" destId="{479FCAEF-966A-0546-AD6C-1320133BB7A1}" srcOrd="0" destOrd="0" presId="urn:microsoft.com/office/officeart/2005/8/layout/vList2"/>
    <dgm:cxn modelId="{05DFFF44-9870-F740-8790-8A94D32298DE}" type="presParOf" srcId="{1945DE23-7D47-944F-B1A5-3C9E9A4912C9}" destId="{387B687E-C049-3943-ABC6-E54BA0F0ABE8}" srcOrd="0" destOrd="0" presId="urn:microsoft.com/office/officeart/2005/8/layout/vList2"/>
    <dgm:cxn modelId="{95080DA2-DCEB-314B-A2B9-643986FEA390}" type="presParOf" srcId="{1945DE23-7D47-944F-B1A5-3C9E9A4912C9}" destId="{EB5466A2-212F-3444-BF83-3CF95DE4DAD2}" srcOrd="1" destOrd="0" presId="urn:microsoft.com/office/officeart/2005/8/layout/vList2"/>
    <dgm:cxn modelId="{D2D44B71-10D9-2C47-9610-341DD47CF50C}" type="presParOf" srcId="{1945DE23-7D47-944F-B1A5-3C9E9A4912C9}" destId="{2B21E0AE-9A5B-904C-91C3-A6E727149D92}" srcOrd="2" destOrd="0" presId="urn:microsoft.com/office/officeart/2005/8/layout/vList2"/>
    <dgm:cxn modelId="{D5C74D04-63EE-CD42-BCC2-92C51B432D20}" type="presParOf" srcId="{1945DE23-7D47-944F-B1A5-3C9E9A4912C9}" destId="{5165E35B-36EC-7E44-BF0C-ACEC29D70356}" srcOrd="3" destOrd="0" presId="urn:microsoft.com/office/officeart/2005/8/layout/vList2"/>
    <dgm:cxn modelId="{E49B0613-A2F6-9342-956B-5A4C2D389726}" type="presParOf" srcId="{1945DE23-7D47-944F-B1A5-3C9E9A4912C9}" destId="{479FCAEF-966A-0546-AD6C-1320133BB7A1}" srcOrd="4" destOrd="0" presId="urn:microsoft.com/office/officeart/2005/8/layout/vList2"/>
    <dgm:cxn modelId="{36F2A735-73C0-9A47-9F2C-F21E572AF399}" type="presParOf" srcId="{1945DE23-7D47-944F-B1A5-3C9E9A4912C9}" destId="{5CA23163-0A9B-9044-8CE3-AC764F2ABF31}" srcOrd="5"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4F7973B-1153-034B-BBA6-2E7A047BEF30}" type="doc">
      <dgm:prSet loTypeId="urn:microsoft.com/office/officeart/2005/8/layout/chevron2" loCatId="process" qsTypeId="urn:microsoft.com/office/officeart/2005/8/quickstyle/simple4" qsCatId="simple" csTypeId="urn:microsoft.com/office/officeart/2005/8/colors/accent1_2" csCatId="accent1" phldr="1"/>
      <dgm:spPr/>
      <dgm:t>
        <a:bodyPr/>
        <a:lstStyle/>
        <a:p>
          <a:endParaRPr lang="zh-TW" altLang="en-US"/>
        </a:p>
      </dgm:t>
    </dgm:pt>
    <dgm:pt modelId="{9661E580-6313-5F4C-ABDB-5BF45F9BAC5C}">
      <dgm:prSet/>
      <dgm:spPr/>
      <dgm:t>
        <a:bodyPr/>
        <a:lstStyle/>
        <a:p>
          <a:pPr rtl="0"/>
          <a:r>
            <a:rPr kumimoji="1" lang="en-US" altLang="zh-TW" b="1" i="0" dirty="0" smtClean="0">
              <a:latin typeface="Microsoft JhengHei" charset="-120"/>
              <a:ea typeface="Microsoft JhengHei" charset="-120"/>
              <a:cs typeface="Microsoft JhengHei" charset="-120"/>
            </a:rPr>
            <a:t>1.</a:t>
          </a:r>
          <a:r>
            <a:rPr kumimoji="1" lang="zh-TW" altLang="en-US" b="1" i="0" dirty="0" smtClean="0">
              <a:latin typeface="Microsoft JhengHei" charset="-120"/>
              <a:ea typeface="Microsoft JhengHei" charset="-120"/>
              <a:cs typeface="Microsoft JhengHei" charset="-120"/>
            </a:rPr>
            <a:t> 初步聯絡</a:t>
          </a:r>
          <a:endParaRPr lang="zh-TW" altLang="en-US" b="1" i="0" dirty="0">
            <a:latin typeface="Microsoft JhengHei" charset="-120"/>
            <a:ea typeface="Microsoft JhengHei" charset="-120"/>
            <a:cs typeface="Microsoft JhengHei" charset="-120"/>
          </a:endParaRPr>
        </a:p>
      </dgm:t>
    </dgm:pt>
    <dgm:pt modelId="{8EE1944B-03D8-364B-B061-99694E12810A}" type="parTrans" cxnId="{A76335B8-5C58-6346-AB19-8B82B380441B}">
      <dgm:prSet/>
      <dgm:spPr/>
      <dgm:t>
        <a:bodyPr/>
        <a:lstStyle/>
        <a:p>
          <a:endParaRPr lang="zh-TW" altLang="en-US" b="1" i="0">
            <a:latin typeface="Microsoft JhengHei" charset="-120"/>
            <a:ea typeface="Microsoft JhengHei" charset="-120"/>
            <a:cs typeface="Microsoft JhengHei" charset="-120"/>
          </a:endParaRPr>
        </a:p>
      </dgm:t>
    </dgm:pt>
    <dgm:pt modelId="{9DAADED6-D562-A544-B954-0D25A4429B07}" type="sibTrans" cxnId="{A76335B8-5C58-6346-AB19-8B82B380441B}">
      <dgm:prSet/>
      <dgm:spPr/>
      <dgm:t>
        <a:bodyPr/>
        <a:lstStyle/>
        <a:p>
          <a:endParaRPr lang="zh-TW" altLang="en-US" b="1" i="0">
            <a:latin typeface="Microsoft JhengHei" charset="-120"/>
            <a:ea typeface="Microsoft JhengHei" charset="-120"/>
            <a:cs typeface="Microsoft JhengHei" charset="-120"/>
          </a:endParaRPr>
        </a:p>
      </dgm:t>
    </dgm:pt>
    <dgm:pt modelId="{0F61BEE5-458B-0F4C-9C02-092C51DCFB9B}">
      <dgm:prSet/>
      <dgm:spPr/>
      <dgm:t>
        <a:bodyPr/>
        <a:lstStyle/>
        <a:p>
          <a:pPr rtl="0"/>
          <a:r>
            <a:rPr kumimoji="1" lang="zh-TW" altLang="en-US" b="1" i="0" dirty="0" smtClean="0">
              <a:latin typeface="Microsoft JhengHei" charset="-120"/>
              <a:ea typeface="Microsoft JhengHei" charset="-120"/>
              <a:cs typeface="Microsoft JhengHei" charset="-120"/>
            </a:rPr>
            <a:t>業主了解計劃內容，同時社聯了解業主的出租意向、條件及物業狀況</a:t>
          </a:r>
          <a:endParaRPr lang="zh-TW" altLang="en-US" b="1" i="0" dirty="0">
            <a:latin typeface="Microsoft JhengHei" charset="-120"/>
            <a:ea typeface="Microsoft JhengHei" charset="-120"/>
            <a:cs typeface="Microsoft JhengHei" charset="-120"/>
          </a:endParaRPr>
        </a:p>
      </dgm:t>
    </dgm:pt>
    <dgm:pt modelId="{4423E535-798F-C842-8F48-FE7A7FAA5B11}" type="parTrans" cxnId="{165B7422-3C32-614B-BF04-D3353FF0F06C}">
      <dgm:prSet/>
      <dgm:spPr/>
      <dgm:t>
        <a:bodyPr/>
        <a:lstStyle/>
        <a:p>
          <a:endParaRPr lang="zh-TW" altLang="en-US" b="1" i="0">
            <a:latin typeface="Microsoft JhengHei" charset="-120"/>
            <a:ea typeface="Microsoft JhengHei" charset="-120"/>
            <a:cs typeface="Microsoft JhengHei" charset="-120"/>
          </a:endParaRPr>
        </a:p>
      </dgm:t>
    </dgm:pt>
    <dgm:pt modelId="{1B4FF9F7-7EAE-8242-B37D-BEE1C2EEDF0B}" type="sibTrans" cxnId="{165B7422-3C32-614B-BF04-D3353FF0F06C}">
      <dgm:prSet/>
      <dgm:spPr/>
      <dgm:t>
        <a:bodyPr/>
        <a:lstStyle/>
        <a:p>
          <a:endParaRPr lang="zh-TW" altLang="en-US" b="1" i="0">
            <a:latin typeface="Microsoft JhengHei" charset="-120"/>
            <a:ea typeface="Microsoft JhengHei" charset="-120"/>
            <a:cs typeface="Microsoft JhengHei" charset="-120"/>
          </a:endParaRPr>
        </a:p>
      </dgm:t>
    </dgm:pt>
    <dgm:pt modelId="{4CB5AB80-C371-9643-97A8-83C7F296F44E}">
      <dgm:prSet/>
      <dgm:spPr/>
      <dgm:t>
        <a:bodyPr/>
        <a:lstStyle/>
        <a:p>
          <a:pPr rtl="0"/>
          <a:r>
            <a:rPr kumimoji="1" lang="en-US" altLang="zh-TW" b="1" i="0" dirty="0" smtClean="0">
              <a:latin typeface="Microsoft JhengHei" charset="-120"/>
              <a:ea typeface="Microsoft JhengHei" charset="-120"/>
              <a:cs typeface="Microsoft JhengHei" charset="-120"/>
            </a:rPr>
            <a:t>2.</a:t>
          </a:r>
          <a:r>
            <a:rPr kumimoji="1" lang="zh-TW" altLang="en-US" b="1" i="0" dirty="0" smtClean="0">
              <a:latin typeface="Microsoft JhengHei" charset="-120"/>
              <a:ea typeface="Microsoft JhengHei" charset="-120"/>
              <a:cs typeface="Microsoft JhengHei" charset="-120"/>
            </a:rPr>
            <a:t> 單位勘察</a:t>
          </a:r>
          <a:endParaRPr lang="zh-TW" altLang="en-US" b="1" i="0" dirty="0">
            <a:latin typeface="Microsoft JhengHei" charset="-120"/>
            <a:ea typeface="Microsoft JhengHei" charset="-120"/>
            <a:cs typeface="Microsoft JhengHei" charset="-120"/>
          </a:endParaRPr>
        </a:p>
      </dgm:t>
    </dgm:pt>
    <dgm:pt modelId="{FAAD813C-3AE3-FC4D-BB55-7FB7CB1988C5}" type="parTrans" cxnId="{FB437A19-835D-3F4D-9904-6603560513CC}">
      <dgm:prSet/>
      <dgm:spPr/>
      <dgm:t>
        <a:bodyPr/>
        <a:lstStyle/>
        <a:p>
          <a:endParaRPr lang="zh-TW" altLang="en-US" b="1" i="0">
            <a:latin typeface="Microsoft JhengHei" charset="-120"/>
            <a:ea typeface="Microsoft JhengHei" charset="-120"/>
            <a:cs typeface="Microsoft JhengHei" charset="-120"/>
          </a:endParaRPr>
        </a:p>
      </dgm:t>
    </dgm:pt>
    <dgm:pt modelId="{7D709885-2630-5A42-8610-32C5AB1E7691}" type="sibTrans" cxnId="{FB437A19-835D-3F4D-9904-6603560513CC}">
      <dgm:prSet/>
      <dgm:spPr/>
      <dgm:t>
        <a:bodyPr/>
        <a:lstStyle/>
        <a:p>
          <a:endParaRPr lang="zh-TW" altLang="en-US" b="1" i="0">
            <a:latin typeface="Microsoft JhengHei" charset="-120"/>
            <a:ea typeface="Microsoft JhengHei" charset="-120"/>
            <a:cs typeface="Microsoft JhengHei" charset="-120"/>
          </a:endParaRPr>
        </a:p>
      </dgm:t>
    </dgm:pt>
    <dgm:pt modelId="{DB246EC3-5E84-B34C-9C6F-026B21C94320}">
      <dgm:prSet/>
      <dgm:spPr/>
      <dgm:t>
        <a:bodyPr/>
        <a:lstStyle/>
        <a:p>
          <a:pPr rtl="0"/>
          <a:r>
            <a:rPr kumimoji="1" lang="zh-TW" altLang="en-US" b="1" i="0" dirty="0" smtClean="0">
              <a:latin typeface="Microsoft JhengHei" charset="-120"/>
              <a:ea typeface="Microsoft JhengHei" charset="-120"/>
              <a:cs typeface="Microsoft JhengHei" charset="-120"/>
            </a:rPr>
            <a:t>如符合計劃條件，社聯會安排首次單位勘察，以了解單位狀況，及估計初步涉及的復修／維修／小型裝修的內容及費用，再與業主洽商</a:t>
          </a:r>
          <a:endParaRPr lang="zh-TW" altLang="en-US" b="1" i="0" dirty="0">
            <a:latin typeface="Microsoft JhengHei" charset="-120"/>
            <a:ea typeface="Microsoft JhengHei" charset="-120"/>
            <a:cs typeface="Microsoft JhengHei" charset="-120"/>
          </a:endParaRPr>
        </a:p>
      </dgm:t>
    </dgm:pt>
    <dgm:pt modelId="{1BC7BE6A-74E6-584F-9FE1-9CFA0F6E3495}" type="parTrans" cxnId="{84B898AB-A0C6-ED49-98CA-C0C846911724}">
      <dgm:prSet/>
      <dgm:spPr/>
      <dgm:t>
        <a:bodyPr/>
        <a:lstStyle/>
        <a:p>
          <a:endParaRPr lang="zh-TW" altLang="en-US" b="1" i="0">
            <a:latin typeface="Microsoft JhengHei" charset="-120"/>
            <a:ea typeface="Microsoft JhengHei" charset="-120"/>
            <a:cs typeface="Microsoft JhengHei" charset="-120"/>
          </a:endParaRPr>
        </a:p>
      </dgm:t>
    </dgm:pt>
    <dgm:pt modelId="{33ABC27D-47C4-0C46-877A-3598BD922ACC}" type="sibTrans" cxnId="{84B898AB-A0C6-ED49-98CA-C0C846911724}">
      <dgm:prSet/>
      <dgm:spPr/>
      <dgm:t>
        <a:bodyPr/>
        <a:lstStyle/>
        <a:p>
          <a:endParaRPr lang="zh-TW" altLang="en-US" b="1" i="0">
            <a:latin typeface="Microsoft JhengHei" charset="-120"/>
            <a:ea typeface="Microsoft JhengHei" charset="-120"/>
            <a:cs typeface="Microsoft JhengHei" charset="-120"/>
          </a:endParaRPr>
        </a:p>
      </dgm:t>
    </dgm:pt>
    <dgm:pt modelId="{E950AFFB-AE54-7E45-A29A-5278A3944235}">
      <dgm:prSet/>
      <dgm:spPr/>
      <dgm:t>
        <a:bodyPr/>
        <a:lstStyle/>
        <a:p>
          <a:pPr rtl="0"/>
          <a:r>
            <a:rPr kumimoji="1" lang="en-US" altLang="zh-TW" b="1" i="0" dirty="0" smtClean="0">
              <a:latin typeface="Microsoft JhengHei" charset="-120"/>
              <a:ea typeface="Microsoft JhengHei" charset="-120"/>
              <a:cs typeface="Microsoft JhengHei" charset="-120"/>
            </a:rPr>
            <a:t>3.</a:t>
          </a:r>
          <a:r>
            <a:rPr kumimoji="1" lang="zh-TW" altLang="en-US" b="1" i="0" dirty="0" smtClean="0">
              <a:latin typeface="Microsoft JhengHei" charset="-120"/>
              <a:ea typeface="Microsoft JhengHei" charset="-120"/>
              <a:cs typeface="Microsoft JhengHei" charset="-120"/>
            </a:rPr>
            <a:t> 簽訂合約</a:t>
          </a:r>
          <a:endParaRPr lang="zh-TW" altLang="en-US" b="1" i="0" dirty="0">
            <a:latin typeface="Microsoft JhengHei" charset="-120"/>
            <a:ea typeface="Microsoft JhengHei" charset="-120"/>
            <a:cs typeface="Microsoft JhengHei" charset="-120"/>
          </a:endParaRPr>
        </a:p>
      </dgm:t>
    </dgm:pt>
    <dgm:pt modelId="{A00A4796-CA61-4E47-A858-C4463E832E1B}" type="parTrans" cxnId="{CB7ED055-65AE-FB45-AEA4-DBFBF6AFE7D7}">
      <dgm:prSet/>
      <dgm:spPr/>
      <dgm:t>
        <a:bodyPr/>
        <a:lstStyle/>
        <a:p>
          <a:endParaRPr lang="zh-TW" altLang="en-US" b="1" i="0">
            <a:latin typeface="Microsoft JhengHei" charset="-120"/>
            <a:ea typeface="Microsoft JhengHei" charset="-120"/>
            <a:cs typeface="Microsoft JhengHei" charset="-120"/>
          </a:endParaRPr>
        </a:p>
      </dgm:t>
    </dgm:pt>
    <dgm:pt modelId="{AC8A27CC-CCBD-3046-AFF7-CA7193F5ABB0}" type="sibTrans" cxnId="{CB7ED055-65AE-FB45-AEA4-DBFBF6AFE7D7}">
      <dgm:prSet/>
      <dgm:spPr/>
      <dgm:t>
        <a:bodyPr/>
        <a:lstStyle/>
        <a:p>
          <a:endParaRPr lang="zh-TW" altLang="en-US" b="1" i="0">
            <a:latin typeface="Microsoft JhengHei" charset="-120"/>
            <a:ea typeface="Microsoft JhengHei" charset="-120"/>
            <a:cs typeface="Microsoft JhengHei" charset="-120"/>
          </a:endParaRPr>
        </a:p>
      </dgm:t>
    </dgm:pt>
    <dgm:pt modelId="{45A76C0D-4300-7045-815F-A358561B0F52}">
      <dgm:prSet/>
      <dgm:spPr/>
      <dgm:t>
        <a:bodyPr/>
        <a:lstStyle/>
        <a:p>
          <a:pPr rtl="0"/>
          <a:r>
            <a:rPr kumimoji="1" lang="zh-TW" altLang="en-US" b="1" i="0" dirty="0" smtClean="0">
              <a:latin typeface="Microsoft JhengHei" charset="-120"/>
              <a:ea typeface="Microsoft JhengHei" charset="-120"/>
              <a:cs typeface="Microsoft JhengHei" charset="-120"/>
            </a:rPr>
            <a:t>社聯與業主簽訂租約，向業主交租，並在租約完結後交回單位。</a:t>
          </a:r>
          <a:endParaRPr lang="zh-TW" altLang="en-US" b="1" i="0" dirty="0">
            <a:latin typeface="Microsoft JhengHei" charset="-120"/>
            <a:ea typeface="Microsoft JhengHei" charset="-120"/>
            <a:cs typeface="Microsoft JhengHei" charset="-120"/>
          </a:endParaRPr>
        </a:p>
      </dgm:t>
    </dgm:pt>
    <dgm:pt modelId="{631EEDE9-6127-D943-B39B-646E04D6ED32}" type="parTrans" cxnId="{E51B9687-965E-6A43-8FD4-E93A7064A3E5}">
      <dgm:prSet/>
      <dgm:spPr/>
      <dgm:t>
        <a:bodyPr/>
        <a:lstStyle/>
        <a:p>
          <a:endParaRPr lang="zh-TW" altLang="en-US" b="1" i="0">
            <a:latin typeface="Microsoft JhengHei" charset="-120"/>
            <a:ea typeface="Microsoft JhengHei" charset="-120"/>
            <a:cs typeface="Microsoft JhengHei" charset="-120"/>
          </a:endParaRPr>
        </a:p>
      </dgm:t>
    </dgm:pt>
    <dgm:pt modelId="{2A168C0F-CAF9-FB4E-90CE-9DF1E9AD5705}" type="sibTrans" cxnId="{E51B9687-965E-6A43-8FD4-E93A7064A3E5}">
      <dgm:prSet/>
      <dgm:spPr/>
      <dgm:t>
        <a:bodyPr/>
        <a:lstStyle/>
        <a:p>
          <a:endParaRPr lang="zh-TW" altLang="en-US" b="1" i="0">
            <a:latin typeface="Microsoft JhengHei" charset="-120"/>
            <a:ea typeface="Microsoft JhengHei" charset="-120"/>
            <a:cs typeface="Microsoft JhengHei" charset="-120"/>
          </a:endParaRPr>
        </a:p>
      </dgm:t>
    </dgm:pt>
    <dgm:pt modelId="{2CA9F9B7-CB62-F14F-B9A4-3BCB4CD0F144}" type="pres">
      <dgm:prSet presAssocID="{44F7973B-1153-034B-BBA6-2E7A047BEF30}" presName="linearFlow" presStyleCnt="0">
        <dgm:presLayoutVars>
          <dgm:dir/>
          <dgm:animLvl val="lvl"/>
          <dgm:resizeHandles val="exact"/>
        </dgm:presLayoutVars>
      </dgm:prSet>
      <dgm:spPr/>
      <dgm:t>
        <a:bodyPr/>
        <a:lstStyle/>
        <a:p>
          <a:endParaRPr lang="zh-TW" altLang="en-US"/>
        </a:p>
      </dgm:t>
    </dgm:pt>
    <dgm:pt modelId="{EAA54BDB-46C5-3049-946C-D5A470E6CDE0}" type="pres">
      <dgm:prSet presAssocID="{9661E580-6313-5F4C-ABDB-5BF45F9BAC5C}" presName="composite" presStyleCnt="0"/>
      <dgm:spPr/>
    </dgm:pt>
    <dgm:pt modelId="{A8630B15-2E7E-C749-AAE0-872E02751909}" type="pres">
      <dgm:prSet presAssocID="{9661E580-6313-5F4C-ABDB-5BF45F9BAC5C}" presName="parentText" presStyleLbl="alignNode1" presStyleIdx="0" presStyleCnt="3">
        <dgm:presLayoutVars>
          <dgm:chMax val="1"/>
          <dgm:bulletEnabled val="1"/>
        </dgm:presLayoutVars>
      </dgm:prSet>
      <dgm:spPr/>
      <dgm:t>
        <a:bodyPr/>
        <a:lstStyle/>
        <a:p>
          <a:endParaRPr lang="zh-TW" altLang="en-US"/>
        </a:p>
      </dgm:t>
    </dgm:pt>
    <dgm:pt modelId="{EEBA4333-8500-AB4A-A651-50EC2261077F}" type="pres">
      <dgm:prSet presAssocID="{9661E580-6313-5F4C-ABDB-5BF45F9BAC5C}" presName="descendantText" presStyleLbl="alignAcc1" presStyleIdx="0" presStyleCnt="3">
        <dgm:presLayoutVars>
          <dgm:bulletEnabled val="1"/>
        </dgm:presLayoutVars>
      </dgm:prSet>
      <dgm:spPr/>
      <dgm:t>
        <a:bodyPr/>
        <a:lstStyle/>
        <a:p>
          <a:endParaRPr lang="zh-TW" altLang="en-US"/>
        </a:p>
      </dgm:t>
    </dgm:pt>
    <dgm:pt modelId="{F6D89A43-0CCE-A14A-A741-B71FF0A75ADC}" type="pres">
      <dgm:prSet presAssocID="{9DAADED6-D562-A544-B954-0D25A4429B07}" presName="sp" presStyleCnt="0"/>
      <dgm:spPr/>
    </dgm:pt>
    <dgm:pt modelId="{575B6975-0898-F44A-B955-005B95A57F57}" type="pres">
      <dgm:prSet presAssocID="{4CB5AB80-C371-9643-97A8-83C7F296F44E}" presName="composite" presStyleCnt="0"/>
      <dgm:spPr/>
    </dgm:pt>
    <dgm:pt modelId="{74FE37B9-EC81-A84B-842B-E3285E8BC17B}" type="pres">
      <dgm:prSet presAssocID="{4CB5AB80-C371-9643-97A8-83C7F296F44E}" presName="parentText" presStyleLbl="alignNode1" presStyleIdx="1" presStyleCnt="3">
        <dgm:presLayoutVars>
          <dgm:chMax val="1"/>
          <dgm:bulletEnabled val="1"/>
        </dgm:presLayoutVars>
      </dgm:prSet>
      <dgm:spPr/>
      <dgm:t>
        <a:bodyPr/>
        <a:lstStyle/>
        <a:p>
          <a:endParaRPr lang="zh-TW" altLang="en-US"/>
        </a:p>
      </dgm:t>
    </dgm:pt>
    <dgm:pt modelId="{9C6A3C12-1CFA-CA4A-861F-80FBC825769F}" type="pres">
      <dgm:prSet presAssocID="{4CB5AB80-C371-9643-97A8-83C7F296F44E}" presName="descendantText" presStyleLbl="alignAcc1" presStyleIdx="1" presStyleCnt="3">
        <dgm:presLayoutVars>
          <dgm:bulletEnabled val="1"/>
        </dgm:presLayoutVars>
      </dgm:prSet>
      <dgm:spPr/>
      <dgm:t>
        <a:bodyPr/>
        <a:lstStyle/>
        <a:p>
          <a:endParaRPr lang="zh-TW" altLang="en-US"/>
        </a:p>
      </dgm:t>
    </dgm:pt>
    <dgm:pt modelId="{4875B06C-58B5-D741-BEC7-2AC5FF8797B2}" type="pres">
      <dgm:prSet presAssocID="{7D709885-2630-5A42-8610-32C5AB1E7691}" presName="sp" presStyleCnt="0"/>
      <dgm:spPr/>
    </dgm:pt>
    <dgm:pt modelId="{97D992F5-DFB8-CC40-8F4F-D6D6F2C0DB03}" type="pres">
      <dgm:prSet presAssocID="{E950AFFB-AE54-7E45-A29A-5278A3944235}" presName="composite" presStyleCnt="0"/>
      <dgm:spPr/>
    </dgm:pt>
    <dgm:pt modelId="{1FCC774A-7A26-374D-AB41-CBF874D308F0}" type="pres">
      <dgm:prSet presAssocID="{E950AFFB-AE54-7E45-A29A-5278A3944235}" presName="parentText" presStyleLbl="alignNode1" presStyleIdx="2" presStyleCnt="3">
        <dgm:presLayoutVars>
          <dgm:chMax val="1"/>
          <dgm:bulletEnabled val="1"/>
        </dgm:presLayoutVars>
      </dgm:prSet>
      <dgm:spPr/>
      <dgm:t>
        <a:bodyPr/>
        <a:lstStyle/>
        <a:p>
          <a:endParaRPr lang="zh-TW" altLang="en-US"/>
        </a:p>
      </dgm:t>
    </dgm:pt>
    <dgm:pt modelId="{B93645B3-30FF-5E47-B8EA-81C8A54E6E40}" type="pres">
      <dgm:prSet presAssocID="{E950AFFB-AE54-7E45-A29A-5278A3944235}" presName="descendantText" presStyleLbl="alignAcc1" presStyleIdx="2" presStyleCnt="3">
        <dgm:presLayoutVars>
          <dgm:bulletEnabled val="1"/>
        </dgm:presLayoutVars>
      </dgm:prSet>
      <dgm:spPr/>
      <dgm:t>
        <a:bodyPr/>
        <a:lstStyle/>
        <a:p>
          <a:endParaRPr lang="zh-TW" altLang="en-US"/>
        </a:p>
      </dgm:t>
    </dgm:pt>
  </dgm:ptLst>
  <dgm:cxnLst>
    <dgm:cxn modelId="{A76335B8-5C58-6346-AB19-8B82B380441B}" srcId="{44F7973B-1153-034B-BBA6-2E7A047BEF30}" destId="{9661E580-6313-5F4C-ABDB-5BF45F9BAC5C}" srcOrd="0" destOrd="0" parTransId="{8EE1944B-03D8-364B-B061-99694E12810A}" sibTransId="{9DAADED6-D562-A544-B954-0D25A4429B07}"/>
    <dgm:cxn modelId="{E51B9687-965E-6A43-8FD4-E93A7064A3E5}" srcId="{E950AFFB-AE54-7E45-A29A-5278A3944235}" destId="{45A76C0D-4300-7045-815F-A358561B0F52}" srcOrd="0" destOrd="0" parTransId="{631EEDE9-6127-D943-B39B-646E04D6ED32}" sibTransId="{2A168C0F-CAF9-FB4E-90CE-9DF1E9AD5705}"/>
    <dgm:cxn modelId="{502439AF-2651-4185-B919-E8A156867979}" type="presOf" srcId="{E950AFFB-AE54-7E45-A29A-5278A3944235}" destId="{1FCC774A-7A26-374D-AB41-CBF874D308F0}" srcOrd="0" destOrd="0" presId="urn:microsoft.com/office/officeart/2005/8/layout/chevron2"/>
    <dgm:cxn modelId="{CFAFED9B-6F19-4DDF-BA0E-166592E842CA}" type="presOf" srcId="{DB246EC3-5E84-B34C-9C6F-026B21C94320}" destId="{9C6A3C12-1CFA-CA4A-861F-80FBC825769F}" srcOrd="0" destOrd="0" presId="urn:microsoft.com/office/officeart/2005/8/layout/chevron2"/>
    <dgm:cxn modelId="{0FA18069-8077-468F-A073-6C611E710A04}" type="presOf" srcId="{45A76C0D-4300-7045-815F-A358561B0F52}" destId="{B93645B3-30FF-5E47-B8EA-81C8A54E6E40}" srcOrd="0" destOrd="0" presId="urn:microsoft.com/office/officeart/2005/8/layout/chevron2"/>
    <dgm:cxn modelId="{CB7ED055-65AE-FB45-AEA4-DBFBF6AFE7D7}" srcId="{44F7973B-1153-034B-BBA6-2E7A047BEF30}" destId="{E950AFFB-AE54-7E45-A29A-5278A3944235}" srcOrd="2" destOrd="0" parTransId="{A00A4796-CA61-4E47-A858-C4463E832E1B}" sibTransId="{AC8A27CC-CCBD-3046-AFF7-CA7193F5ABB0}"/>
    <dgm:cxn modelId="{7CEFB900-2288-4351-BB3D-FB5FC60B44D1}" type="presOf" srcId="{0F61BEE5-458B-0F4C-9C02-092C51DCFB9B}" destId="{EEBA4333-8500-AB4A-A651-50EC2261077F}" srcOrd="0" destOrd="0" presId="urn:microsoft.com/office/officeart/2005/8/layout/chevron2"/>
    <dgm:cxn modelId="{047458BA-627F-4272-BF5D-5B151A245837}" type="presOf" srcId="{4CB5AB80-C371-9643-97A8-83C7F296F44E}" destId="{74FE37B9-EC81-A84B-842B-E3285E8BC17B}" srcOrd="0" destOrd="0" presId="urn:microsoft.com/office/officeart/2005/8/layout/chevron2"/>
    <dgm:cxn modelId="{84B898AB-A0C6-ED49-98CA-C0C846911724}" srcId="{4CB5AB80-C371-9643-97A8-83C7F296F44E}" destId="{DB246EC3-5E84-B34C-9C6F-026B21C94320}" srcOrd="0" destOrd="0" parTransId="{1BC7BE6A-74E6-584F-9FE1-9CFA0F6E3495}" sibTransId="{33ABC27D-47C4-0C46-877A-3598BD922ACC}"/>
    <dgm:cxn modelId="{165B7422-3C32-614B-BF04-D3353FF0F06C}" srcId="{9661E580-6313-5F4C-ABDB-5BF45F9BAC5C}" destId="{0F61BEE5-458B-0F4C-9C02-092C51DCFB9B}" srcOrd="0" destOrd="0" parTransId="{4423E535-798F-C842-8F48-FE7A7FAA5B11}" sibTransId="{1B4FF9F7-7EAE-8242-B37D-BEE1C2EEDF0B}"/>
    <dgm:cxn modelId="{FB437A19-835D-3F4D-9904-6603560513CC}" srcId="{44F7973B-1153-034B-BBA6-2E7A047BEF30}" destId="{4CB5AB80-C371-9643-97A8-83C7F296F44E}" srcOrd="1" destOrd="0" parTransId="{FAAD813C-3AE3-FC4D-BB55-7FB7CB1988C5}" sibTransId="{7D709885-2630-5A42-8610-32C5AB1E7691}"/>
    <dgm:cxn modelId="{99C30EA5-47A7-4AE5-A92C-50F8DF7B39D8}" type="presOf" srcId="{44F7973B-1153-034B-BBA6-2E7A047BEF30}" destId="{2CA9F9B7-CB62-F14F-B9A4-3BCB4CD0F144}" srcOrd="0" destOrd="0" presId="urn:microsoft.com/office/officeart/2005/8/layout/chevron2"/>
    <dgm:cxn modelId="{C278D25A-DBA1-4BEF-87D4-0CE1C354269E}" type="presOf" srcId="{9661E580-6313-5F4C-ABDB-5BF45F9BAC5C}" destId="{A8630B15-2E7E-C749-AAE0-872E02751909}" srcOrd="0" destOrd="0" presId="urn:microsoft.com/office/officeart/2005/8/layout/chevron2"/>
    <dgm:cxn modelId="{45F0095F-884C-4D18-833C-91B3FFDE9E04}" type="presParOf" srcId="{2CA9F9B7-CB62-F14F-B9A4-3BCB4CD0F144}" destId="{EAA54BDB-46C5-3049-946C-D5A470E6CDE0}" srcOrd="0" destOrd="0" presId="urn:microsoft.com/office/officeart/2005/8/layout/chevron2"/>
    <dgm:cxn modelId="{D933407B-DCB4-4AE5-939B-25BDEB4E824C}" type="presParOf" srcId="{EAA54BDB-46C5-3049-946C-D5A470E6CDE0}" destId="{A8630B15-2E7E-C749-AAE0-872E02751909}" srcOrd="0" destOrd="0" presId="urn:microsoft.com/office/officeart/2005/8/layout/chevron2"/>
    <dgm:cxn modelId="{60437E23-1CD4-42A5-B6CD-D6ECE8FBAA12}" type="presParOf" srcId="{EAA54BDB-46C5-3049-946C-D5A470E6CDE0}" destId="{EEBA4333-8500-AB4A-A651-50EC2261077F}" srcOrd="1" destOrd="0" presId="urn:microsoft.com/office/officeart/2005/8/layout/chevron2"/>
    <dgm:cxn modelId="{08BB73B2-540C-4C3E-8E38-DB47B1208DC4}" type="presParOf" srcId="{2CA9F9B7-CB62-F14F-B9A4-3BCB4CD0F144}" destId="{F6D89A43-0CCE-A14A-A741-B71FF0A75ADC}" srcOrd="1" destOrd="0" presId="urn:microsoft.com/office/officeart/2005/8/layout/chevron2"/>
    <dgm:cxn modelId="{FAD64B5F-5AFE-4667-A7AF-45A03FBAF3A6}" type="presParOf" srcId="{2CA9F9B7-CB62-F14F-B9A4-3BCB4CD0F144}" destId="{575B6975-0898-F44A-B955-005B95A57F57}" srcOrd="2" destOrd="0" presId="urn:microsoft.com/office/officeart/2005/8/layout/chevron2"/>
    <dgm:cxn modelId="{5F39219E-E098-4DD4-B8B2-29CC0F119350}" type="presParOf" srcId="{575B6975-0898-F44A-B955-005B95A57F57}" destId="{74FE37B9-EC81-A84B-842B-E3285E8BC17B}" srcOrd="0" destOrd="0" presId="urn:microsoft.com/office/officeart/2005/8/layout/chevron2"/>
    <dgm:cxn modelId="{3AAE5006-A2CB-4DBD-9DE3-15995984777E}" type="presParOf" srcId="{575B6975-0898-F44A-B955-005B95A57F57}" destId="{9C6A3C12-1CFA-CA4A-861F-80FBC825769F}" srcOrd="1" destOrd="0" presId="urn:microsoft.com/office/officeart/2005/8/layout/chevron2"/>
    <dgm:cxn modelId="{0C04B02A-A799-4F35-94CD-FCBEACA69C8A}" type="presParOf" srcId="{2CA9F9B7-CB62-F14F-B9A4-3BCB4CD0F144}" destId="{4875B06C-58B5-D741-BEC7-2AC5FF8797B2}" srcOrd="3" destOrd="0" presId="urn:microsoft.com/office/officeart/2005/8/layout/chevron2"/>
    <dgm:cxn modelId="{D1529CE4-F482-445C-A51B-25A5FE9E09ED}" type="presParOf" srcId="{2CA9F9B7-CB62-F14F-B9A4-3BCB4CD0F144}" destId="{97D992F5-DFB8-CC40-8F4F-D6D6F2C0DB03}" srcOrd="4" destOrd="0" presId="urn:microsoft.com/office/officeart/2005/8/layout/chevron2"/>
    <dgm:cxn modelId="{1D82437D-8305-48AE-98C8-D76E7F424213}" type="presParOf" srcId="{97D992F5-DFB8-CC40-8F4F-D6D6F2C0DB03}" destId="{1FCC774A-7A26-374D-AB41-CBF874D308F0}" srcOrd="0" destOrd="0" presId="urn:microsoft.com/office/officeart/2005/8/layout/chevron2"/>
    <dgm:cxn modelId="{CB645902-E9C0-4D5F-BC40-68B7A38797EA}" type="presParOf" srcId="{97D992F5-DFB8-CC40-8F4F-D6D6F2C0DB03}" destId="{B93645B3-30FF-5E47-B8EA-81C8A54E6E40}"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8263DEB-AB52-4717-A4D7-DD2F1A139F2D}" type="doc">
      <dgm:prSet loTypeId="urn:microsoft.com/office/officeart/2005/8/layout/chevron2" loCatId="process" qsTypeId="urn:microsoft.com/office/officeart/2005/8/quickstyle/simple4" qsCatId="simple" csTypeId="urn:microsoft.com/office/officeart/2005/8/colors/accent1_2" csCatId="accent1" phldr="1"/>
      <dgm:spPr/>
      <dgm:t>
        <a:bodyPr/>
        <a:lstStyle/>
        <a:p>
          <a:endParaRPr lang="zh-TW" altLang="en-US"/>
        </a:p>
      </dgm:t>
    </dgm:pt>
    <dgm:pt modelId="{C955B1B4-C41D-4530-9F84-CF0DFEA7ECE9}">
      <dgm:prSet phldrT="[文字]"/>
      <dgm:spPr/>
      <dgm:t>
        <a:bodyPr/>
        <a:lstStyle/>
        <a:p>
          <a:r>
            <a:rPr lang="zh-TW" altLang="en-US" b="1" i="0" dirty="0" smtClean="0">
              <a:latin typeface="Microsoft JhengHei" charset="-120"/>
              <a:ea typeface="Microsoft JhengHei" charset="-120"/>
              <a:cs typeface="Microsoft JhengHei" charset="-120"/>
            </a:rPr>
            <a:t>邀請營運者</a:t>
          </a:r>
          <a:endParaRPr lang="zh-TW" altLang="en-US" b="1" i="0" dirty="0">
            <a:latin typeface="Microsoft JhengHei" charset="-120"/>
            <a:ea typeface="Microsoft JhengHei" charset="-120"/>
            <a:cs typeface="Microsoft JhengHei" charset="-120"/>
          </a:endParaRPr>
        </a:p>
      </dgm:t>
    </dgm:pt>
    <dgm:pt modelId="{938203F8-7BFF-429C-BA18-B026D404C3A9}" type="parTrans" cxnId="{66BC9A0A-7968-45FE-B2E3-A6B29C9D2CA0}">
      <dgm:prSet/>
      <dgm:spPr/>
      <dgm:t>
        <a:bodyPr/>
        <a:lstStyle/>
        <a:p>
          <a:endParaRPr lang="zh-TW" altLang="en-US" b="1" i="0">
            <a:latin typeface="Microsoft JhengHei" charset="-120"/>
            <a:ea typeface="Microsoft JhengHei" charset="-120"/>
            <a:cs typeface="Microsoft JhengHei" charset="-120"/>
          </a:endParaRPr>
        </a:p>
      </dgm:t>
    </dgm:pt>
    <dgm:pt modelId="{2C7C41BF-C69C-4568-869B-963AFB8E7854}" type="sibTrans" cxnId="{66BC9A0A-7968-45FE-B2E3-A6B29C9D2CA0}">
      <dgm:prSet/>
      <dgm:spPr/>
      <dgm:t>
        <a:bodyPr/>
        <a:lstStyle/>
        <a:p>
          <a:endParaRPr lang="zh-TW" altLang="en-US" b="1" i="0">
            <a:latin typeface="Microsoft JhengHei" charset="-120"/>
            <a:ea typeface="Microsoft JhengHei" charset="-120"/>
            <a:cs typeface="Microsoft JhengHei" charset="-120"/>
          </a:endParaRPr>
        </a:p>
      </dgm:t>
    </dgm:pt>
    <dgm:pt modelId="{73713AD2-90B4-4EFD-A503-8973488AEDC6}">
      <dgm:prSet phldrT="[文字]"/>
      <dgm:spPr/>
      <dgm:t>
        <a:bodyPr/>
        <a:lstStyle/>
        <a:p>
          <a:r>
            <a:rPr lang="zh-TW" altLang="en-US" b="1" i="0" dirty="0" smtClean="0">
              <a:latin typeface="Microsoft JhengHei" charset="-120"/>
              <a:ea typeface="Microsoft JhengHei" charset="-120"/>
              <a:cs typeface="Microsoft JhengHei" charset="-120"/>
            </a:rPr>
            <a:t>社聯招募合資格的營運者</a:t>
          </a:r>
          <a:endParaRPr lang="zh-TW" altLang="en-US" b="1" i="0" dirty="0">
            <a:latin typeface="Microsoft JhengHei" charset="-120"/>
            <a:ea typeface="Microsoft JhengHei" charset="-120"/>
            <a:cs typeface="Microsoft JhengHei" charset="-120"/>
          </a:endParaRPr>
        </a:p>
      </dgm:t>
    </dgm:pt>
    <dgm:pt modelId="{8F9BC607-3E49-468C-BDAA-5BCD516D7107}" type="parTrans" cxnId="{47A82261-CC29-4E21-9E51-2741A7114BA3}">
      <dgm:prSet/>
      <dgm:spPr/>
      <dgm:t>
        <a:bodyPr/>
        <a:lstStyle/>
        <a:p>
          <a:endParaRPr lang="zh-TW" altLang="en-US" b="1" i="0">
            <a:latin typeface="Microsoft JhengHei" charset="-120"/>
            <a:ea typeface="Microsoft JhengHei" charset="-120"/>
            <a:cs typeface="Microsoft JhengHei" charset="-120"/>
          </a:endParaRPr>
        </a:p>
      </dgm:t>
    </dgm:pt>
    <dgm:pt modelId="{FF7D12EF-2CD9-4574-A653-2B36E3C826BE}" type="sibTrans" cxnId="{47A82261-CC29-4E21-9E51-2741A7114BA3}">
      <dgm:prSet/>
      <dgm:spPr/>
      <dgm:t>
        <a:bodyPr/>
        <a:lstStyle/>
        <a:p>
          <a:endParaRPr lang="zh-TW" altLang="en-US" b="1" i="0">
            <a:latin typeface="Microsoft JhengHei" charset="-120"/>
            <a:ea typeface="Microsoft JhengHei" charset="-120"/>
            <a:cs typeface="Microsoft JhengHei" charset="-120"/>
          </a:endParaRPr>
        </a:p>
      </dgm:t>
    </dgm:pt>
    <dgm:pt modelId="{C85AD299-CD71-48A2-BD14-E48D57C0D6D8}">
      <dgm:prSet phldrT="[文字]"/>
      <dgm:spPr/>
      <dgm:t>
        <a:bodyPr/>
        <a:lstStyle/>
        <a:p>
          <a:r>
            <a:rPr lang="zh-TW" altLang="en-US" b="1" i="0" dirty="0" smtClean="0">
              <a:latin typeface="Microsoft JhengHei" charset="-120"/>
              <a:ea typeface="Microsoft JhengHei" charset="-120"/>
              <a:cs typeface="Microsoft JhengHei" charset="-120"/>
            </a:rPr>
            <a:t>邀請營運者提交服務建議</a:t>
          </a:r>
          <a:endParaRPr lang="zh-TW" altLang="en-US" b="1" i="0" dirty="0">
            <a:latin typeface="Microsoft JhengHei" charset="-120"/>
            <a:ea typeface="Microsoft JhengHei" charset="-120"/>
            <a:cs typeface="Microsoft JhengHei" charset="-120"/>
          </a:endParaRPr>
        </a:p>
      </dgm:t>
    </dgm:pt>
    <dgm:pt modelId="{7F2EBD6C-F064-4114-8BE4-9113AD5C14C0}" type="parTrans" cxnId="{F61A9F5C-1AEC-4909-9744-6DF6C2B2945E}">
      <dgm:prSet/>
      <dgm:spPr/>
      <dgm:t>
        <a:bodyPr/>
        <a:lstStyle/>
        <a:p>
          <a:endParaRPr lang="zh-TW" altLang="en-US" b="1" i="0">
            <a:latin typeface="Microsoft JhengHei" charset="-120"/>
            <a:ea typeface="Microsoft JhengHei" charset="-120"/>
            <a:cs typeface="Microsoft JhengHei" charset="-120"/>
          </a:endParaRPr>
        </a:p>
      </dgm:t>
    </dgm:pt>
    <dgm:pt modelId="{0096EFCF-5F5E-41F7-BF72-08BB9C459F9C}" type="sibTrans" cxnId="{F61A9F5C-1AEC-4909-9744-6DF6C2B2945E}">
      <dgm:prSet/>
      <dgm:spPr/>
      <dgm:t>
        <a:bodyPr/>
        <a:lstStyle/>
        <a:p>
          <a:endParaRPr lang="zh-TW" altLang="en-US" b="1" i="0">
            <a:latin typeface="Microsoft JhengHei" charset="-120"/>
            <a:ea typeface="Microsoft JhengHei" charset="-120"/>
            <a:cs typeface="Microsoft JhengHei" charset="-120"/>
          </a:endParaRPr>
        </a:p>
      </dgm:t>
    </dgm:pt>
    <dgm:pt modelId="{BC4C7A85-CE50-437B-AF36-C932FE864976}">
      <dgm:prSet phldrT="[文字]"/>
      <dgm:spPr/>
      <dgm:t>
        <a:bodyPr/>
        <a:lstStyle/>
        <a:p>
          <a:r>
            <a:rPr lang="zh-TW" altLang="en-US" b="1" i="0" dirty="0" smtClean="0">
              <a:latin typeface="Microsoft JhengHei" charset="-120"/>
              <a:ea typeface="Microsoft JhengHei" charset="-120"/>
              <a:cs typeface="Microsoft JhengHei" charset="-120"/>
            </a:rPr>
            <a:t>提交建議書</a:t>
          </a:r>
          <a:endParaRPr lang="zh-TW" altLang="en-US" b="1" i="0" dirty="0">
            <a:latin typeface="Microsoft JhengHei" charset="-120"/>
            <a:ea typeface="Microsoft JhengHei" charset="-120"/>
            <a:cs typeface="Microsoft JhengHei" charset="-120"/>
          </a:endParaRPr>
        </a:p>
      </dgm:t>
    </dgm:pt>
    <dgm:pt modelId="{9915E285-2670-4383-B6DD-A5F72A4EDC10}" type="parTrans" cxnId="{EBE81649-CA2E-4F81-BFFB-410AB63448FF}">
      <dgm:prSet/>
      <dgm:spPr/>
      <dgm:t>
        <a:bodyPr/>
        <a:lstStyle/>
        <a:p>
          <a:endParaRPr lang="zh-TW" altLang="en-US" b="1" i="0">
            <a:latin typeface="Microsoft JhengHei" charset="-120"/>
            <a:ea typeface="Microsoft JhengHei" charset="-120"/>
            <a:cs typeface="Microsoft JhengHei" charset="-120"/>
          </a:endParaRPr>
        </a:p>
      </dgm:t>
    </dgm:pt>
    <dgm:pt modelId="{E0027AAD-BF29-4488-ABC3-D1EA1267A308}" type="sibTrans" cxnId="{EBE81649-CA2E-4F81-BFFB-410AB63448FF}">
      <dgm:prSet/>
      <dgm:spPr/>
      <dgm:t>
        <a:bodyPr/>
        <a:lstStyle/>
        <a:p>
          <a:endParaRPr lang="zh-TW" altLang="en-US" b="1" i="0">
            <a:latin typeface="Microsoft JhengHei" charset="-120"/>
            <a:ea typeface="Microsoft JhengHei" charset="-120"/>
            <a:cs typeface="Microsoft JhengHei" charset="-120"/>
          </a:endParaRPr>
        </a:p>
      </dgm:t>
    </dgm:pt>
    <dgm:pt modelId="{640AAE9D-4D0E-42C9-8A25-C4BF4B08CF41}">
      <dgm:prSet phldrT="[文字]"/>
      <dgm:spPr/>
      <dgm:t>
        <a:bodyPr/>
        <a:lstStyle/>
        <a:p>
          <a:r>
            <a:rPr lang="zh-TW" altLang="en-US" b="1" i="0" dirty="0" smtClean="0">
              <a:latin typeface="Microsoft JhengHei" charset="-120"/>
              <a:ea typeface="Microsoft JhengHei" charset="-120"/>
              <a:cs typeface="Microsoft JhengHei" charset="-120"/>
            </a:rPr>
            <a:t>營運者按程序視察單位</a:t>
          </a:r>
          <a:endParaRPr lang="zh-TW" altLang="en-US" b="1" i="0" dirty="0">
            <a:latin typeface="Microsoft JhengHei" charset="-120"/>
            <a:ea typeface="Microsoft JhengHei" charset="-120"/>
            <a:cs typeface="Microsoft JhengHei" charset="-120"/>
          </a:endParaRPr>
        </a:p>
      </dgm:t>
    </dgm:pt>
    <dgm:pt modelId="{6B2DE050-EA46-4560-A89C-48FB5643F352}" type="parTrans" cxnId="{E1699F8C-03C8-4DFF-805D-FA4B59B817B1}">
      <dgm:prSet/>
      <dgm:spPr/>
      <dgm:t>
        <a:bodyPr/>
        <a:lstStyle/>
        <a:p>
          <a:endParaRPr lang="zh-TW" altLang="en-US" b="1" i="0">
            <a:latin typeface="Microsoft JhengHei" charset="-120"/>
            <a:ea typeface="Microsoft JhengHei" charset="-120"/>
            <a:cs typeface="Microsoft JhengHei" charset="-120"/>
          </a:endParaRPr>
        </a:p>
      </dgm:t>
    </dgm:pt>
    <dgm:pt modelId="{376D3641-EF0C-4D61-A1B6-1439312CD2F1}" type="sibTrans" cxnId="{E1699F8C-03C8-4DFF-805D-FA4B59B817B1}">
      <dgm:prSet/>
      <dgm:spPr/>
      <dgm:t>
        <a:bodyPr/>
        <a:lstStyle/>
        <a:p>
          <a:endParaRPr lang="zh-TW" altLang="en-US" b="1" i="0">
            <a:latin typeface="Microsoft JhengHei" charset="-120"/>
            <a:ea typeface="Microsoft JhengHei" charset="-120"/>
            <a:cs typeface="Microsoft JhengHei" charset="-120"/>
          </a:endParaRPr>
        </a:p>
      </dgm:t>
    </dgm:pt>
    <dgm:pt modelId="{B03EE241-DCC6-42F0-BCC8-2E7111990280}">
      <dgm:prSet phldrT="[文字]"/>
      <dgm:spPr/>
      <dgm:t>
        <a:bodyPr/>
        <a:lstStyle/>
        <a:p>
          <a:r>
            <a:rPr lang="zh-TW" altLang="en-US" b="1" i="0" dirty="0" smtClean="0">
              <a:latin typeface="Microsoft JhengHei" charset="-120"/>
              <a:ea typeface="Microsoft JhengHei" charset="-120"/>
              <a:cs typeface="Microsoft JhengHei" charset="-120"/>
            </a:rPr>
            <a:t>向社聯提交建議書，說明服務意念和設計、租金等</a:t>
          </a:r>
          <a:endParaRPr lang="zh-TW" altLang="en-US" b="1" i="0" dirty="0">
            <a:latin typeface="Microsoft JhengHei" charset="-120"/>
            <a:ea typeface="Microsoft JhengHei" charset="-120"/>
            <a:cs typeface="Microsoft JhengHei" charset="-120"/>
          </a:endParaRPr>
        </a:p>
      </dgm:t>
    </dgm:pt>
    <dgm:pt modelId="{2FB798F5-489B-41FB-A65D-8D0AD6AAD549}" type="parTrans" cxnId="{599B9777-40F5-4AF3-A333-56857FBC021D}">
      <dgm:prSet/>
      <dgm:spPr/>
      <dgm:t>
        <a:bodyPr/>
        <a:lstStyle/>
        <a:p>
          <a:endParaRPr lang="zh-TW" altLang="en-US" b="1" i="0">
            <a:latin typeface="Microsoft JhengHei" charset="-120"/>
            <a:ea typeface="Microsoft JhengHei" charset="-120"/>
            <a:cs typeface="Microsoft JhengHei" charset="-120"/>
          </a:endParaRPr>
        </a:p>
      </dgm:t>
    </dgm:pt>
    <dgm:pt modelId="{FD3AB9CD-2DD7-4621-B8BA-CCA80294EE5D}" type="sibTrans" cxnId="{599B9777-40F5-4AF3-A333-56857FBC021D}">
      <dgm:prSet/>
      <dgm:spPr/>
      <dgm:t>
        <a:bodyPr/>
        <a:lstStyle/>
        <a:p>
          <a:endParaRPr lang="zh-TW" altLang="en-US" b="1" i="0">
            <a:latin typeface="Microsoft JhengHei" charset="-120"/>
            <a:ea typeface="Microsoft JhengHei" charset="-120"/>
            <a:cs typeface="Microsoft JhengHei" charset="-120"/>
          </a:endParaRPr>
        </a:p>
      </dgm:t>
    </dgm:pt>
    <dgm:pt modelId="{A3DB2AAA-9C50-4A41-88A7-34B375DB7C72}">
      <dgm:prSet phldrT="[文字]"/>
      <dgm:spPr/>
      <dgm:t>
        <a:bodyPr/>
        <a:lstStyle/>
        <a:p>
          <a:r>
            <a:rPr lang="zh-TW" altLang="en-US" b="1" i="0" dirty="0" smtClean="0">
              <a:latin typeface="Microsoft JhengHei" charset="-120"/>
              <a:ea typeface="Microsoft JhengHei" charset="-120"/>
              <a:cs typeface="Microsoft JhengHei" charset="-120"/>
            </a:rPr>
            <a:t>評估建議書</a:t>
          </a:r>
          <a:endParaRPr lang="zh-TW" altLang="en-US" b="1" i="0" dirty="0">
            <a:latin typeface="Microsoft JhengHei" charset="-120"/>
            <a:ea typeface="Microsoft JhengHei" charset="-120"/>
            <a:cs typeface="Microsoft JhengHei" charset="-120"/>
          </a:endParaRPr>
        </a:p>
      </dgm:t>
    </dgm:pt>
    <dgm:pt modelId="{0255E673-375E-4482-B41E-F0AB4030BA35}" type="parTrans" cxnId="{F877B664-8736-4C0A-9293-9533CB3C4505}">
      <dgm:prSet/>
      <dgm:spPr/>
      <dgm:t>
        <a:bodyPr/>
        <a:lstStyle/>
        <a:p>
          <a:endParaRPr lang="zh-TW" altLang="en-US" b="1" i="0">
            <a:latin typeface="Microsoft JhengHei" charset="-120"/>
            <a:ea typeface="Microsoft JhengHei" charset="-120"/>
            <a:cs typeface="Microsoft JhengHei" charset="-120"/>
          </a:endParaRPr>
        </a:p>
      </dgm:t>
    </dgm:pt>
    <dgm:pt modelId="{A95922F9-09AD-49D3-8380-D88EE7F203FE}" type="sibTrans" cxnId="{F877B664-8736-4C0A-9293-9533CB3C4505}">
      <dgm:prSet/>
      <dgm:spPr/>
      <dgm:t>
        <a:bodyPr/>
        <a:lstStyle/>
        <a:p>
          <a:endParaRPr lang="zh-TW" altLang="en-US" b="1" i="0">
            <a:latin typeface="Microsoft JhengHei" charset="-120"/>
            <a:ea typeface="Microsoft JhengHei" charset="-120"/>
            <a:cs typeface="Microsoft JhengHei" charset="-120"/>
          </a:endParaRPr>
        </a:p>
      </dgm:t>
    </dgm:pt>
    <dgm:pt modelId="{DB2E87AB-C2BC-43F6-94EE-AA40A1706ED1}">
      <dgm:prSet phldrT="[文字]"/>
      <dgm:spPr/>
      <dgm:t>
        <a:bodyPr/>
        <a:lstStyle/>
        <a:p>
          <a:r>
            <a:rPr lang="zh-TW" altLang="en-US" b="1" i="0" dirty="0" smtClean="0">
              <a:latin typeface="Microsoft JhengHei" charset="-120"/>
              <a:ea typeface="Microsoft JhengHei" charset="-120"/>
              <a:cs typeface="Microsoft JhengHei" charset="-120"/>
            </a:rPr>
            <a:t>社聯與營運者商議服務細則及條款</a:t>
          </a:r>
          <a:endParaRPr lang="zh-TW" altLang="en-US" b="1" i="0" dirty="0">
            <a:latin typeface="Microsoft JhengHei" charset="-120"/>
            <a:ea typeface="Microsoft JhengHei" charset="-120"/>
            <a:cs typeface="Microsoft JhengHei" charset="-120"/>
          </a:endParaRPr>
        </a:p>
      </dgm:t>
    </dgm:pt>
    <dgm:pt modelId="{4758F1E1-0C3A-4FF6-9CF2-AB8574C6F605}" type="parTrans" cxnId="{8E1E507B-6740-40CB-BEF9-EA2161F82301}">
      <dgm:prSet/>
      <dgm:spPr/>
      <dgm:t>
        <a:bodyPr/>
        <a:lstStyle/>
        <a:p>
          <a:endParaRPr lang="zh-TW" altLang="en-US" b="1" i="0">
            <a:latin typeface="Microsoft JhengHei" charset="-120"/>
            <a:ea typeface="Microsoft JhengHei" charset="-120"/>
            <a:cs typeface="Microsoft JhengHei" charset="-120"/>
          </a:endParaRPr>
        </a:p>
      </dgm:t>
    </dgm:pt>
    <dgm:pt modelId="{CC45955C-9417-4C17-91D1-235DB48AFC17}" type="sibTrans" cxnId="{8E1E507B-6740-40CB-BEF9-EA2161F82301}">
      <dgm:prSet/>
      <dgm:spPr/>
      <dgm:t>
        <a:bodyPr/>
        <a:lstStyle/>
        <a:p>
          <a:endParaRPr lang="zh-TW" altLang="en-US" b="1" i="0">
            <a:latin typeface="Microsoft JhengHei" charset="-120"/>
            <a:ea typeface="Microsoft JhengHei" charset="-120"/>
            <a:cs typeface="Microsoft JhengHei" charset="-120"/>
          </a:endParaRPr>
        </a:p>
      </dgm:t>
    </dgm:pt>
    <dgm:pt modelId="{51D115A2-E111-4DDC-B5FB-A4CA48BB516A}">
      <dgm:prSet phldrT="[文字]"/>
      <dgm:spPr/>
      <dgm:t>
        <a:bodyPr/>
        <a:lstStyle/>
        <a:p>
          <a:r>
            <a:rPr lang="zh-TW" altLang="en-US" b="1" i="0" dirty="0" smtClean="0">
              <a:latin typeface="Microsoft JhengHei" charset="-120"/>
              <a:ea typeface="Microsoft JhengHei" charset="-120"/>
              <a:cs typeface="Microsoft JhengHei" charset="-120"/>
            </a:rPr>
            <a:t>簽訂正式協議</a:t>
          </a:r>
          <a:endParaRPr lang="zh-TW" altLang="en-US" b="1" i="0" dirty="0">
            <a:latin typeface="Microsoft JhengHei" charset="-120"/>
            <a:ea typeface="Microsoft JhengHei" charset="-120"/>
            <a:cs typeface="Microsoft JhengHei" charset="-120"/>
          </a:endParaRPr>
        </a:p>
      </dgm:t>
    </dgm:pt>
    <dgm:pt modelId="{5DC99D92-8084-44C3-A212-9C8088720A3C}" type="parTrans" cxnId="{25B46CBE-8D97-4973-91CB-5E342014870A}">
      <dgm:prSet/>
      <dgm:spPr/>
      <dgm:t>
        <a:bodyPr/>
        <a:lstStyle/>
        <a:p>
          <a:endParaRPr lang="zh-TW" altLang="en-US" b="1" i="0">
            <a:latin typeface="Microsoft JhengHei" charset="-120"/>
            <a:ea typeface="Microsoft JhengHei" charset="-120"/>
            <a:cs typeface="Microsoft JhengHei" charset="-120"/>
          </a:endParaRPr>
        </a:p>
      </dgm:t>
    </dgm:pt>
    <dgm:pt modelId="{6FD06676-1E7C-4DE5-AC39-FC6BA396C242}" type="sibTrans" cxnId="{25B46CBE-8D97-4973-91CB-5E342014870A}">
      <dgm:prSet/>
      <dgm:spPr/>
      <dgm:t>
        <a:bodyPr/>
        <a:lstStyle/>
        <a:p>
          <a:endParaRPr lang="zh-TW" altLang="en-US" b="1" i="0">
            <a:latin typeface="Microsoft JhengHei" charset="-120"/>
            <a:ea typeface="Microsoft JhengHei" charset="-120"/>
            <a:cs typeface="Microsoft JhengHei" charset="-120"/>
          </a:endParaRPr>
        </a:p>
      </dgm:t>
    </dgm:pt>
    <dgm:pt modelId="{9D235696-D033-4083-8D41-1752B92A694B}">
      <dgm:prSet phldrT="[文字]" custT="1"/>
      <dgm:spPr/>
      <dgm:t>
        <a:bodyPr/>
        <a:lstStyle/>
        <a:p>
          <a:r>
            <a:rPr lang="zh-TW" altLang="en-US" sz="1200" b="1" i="0" dirty="0" smtClean="0">
              <a:latin typeface="Microsoft JhengHei" charset="-120"/>
              <a:ea typeface="Microsoft JhengHei" charset="-120"/>
              <a:cs typeface="Microsoft JhengHei" charset="-120"/>
            </a:rPr>
            <a:t>簽訂租約或服務協議</a:t>
          </a:r>
          <a:endParaRPr lang="zh-TW" altLang="en-US" sz="1200" b="1" i="0" dirty="0">
            <a:latin typeface="Microsoft JhengHei" charset="-120"/>
            <a:ea typeface="Microsoft JhengHei" charset="-120"/>
            <a:cs typeface="Microsoft JhengHei" charset="-120"/>
          </a:endParaRPr>
        </a:p>
      </dgm:t>
    </dgm:pt>
    <dgm:pt modelId="{227C4005-C087-4876-AA53-FB307B10418F}" type="parTrans" cxnId="{0455E15A-01F2-4722-949B-80462231D27B}">
      <dgm:prSet/>
      <dgm:spPr/>
      <dgm:t>
        <a:bodyPr/>
        <a:lstStyle/>
        <a:p>
          <a:endParaRPr lang="zh-TW" altLang="en-US" b="1" i="0">
            <a:latin typeface="Microsoft JhengHei" charset="-120"/>
            <a:ea typeface="Microsoft JhengHei" charset="-120"/>
            <a:cs typeface="Microsoft JhengHei" charset="-120"/>
          </a:endParaRPr>
        </a:p>
      </dgm:t>
    </dgm:pt>
    <dgm:pt modelId="{C777672A-93A9-4348-ADB5-EE832C9A35BC}" type="sibTrans" cxnId="{0455E15A-01F2-4722-949B-80462231D27B}">
      <dgm:prSet/>
      <dgm:spPr/>
      <dgm:t>
        <a:bodyPr/>
        <a:lstStyle/>
        <a:p>
          <a:endParaRPr lang="zh-TW" altLang="en-US" b="1" i="0">
            <a:latin typeface="Microsoft JhengHei" charset="-120"/>
            <a:ea typeface="Microsoft JhengHei" charset="-120"/>
            <a:cs typeface="Microsoft JhengHei" charset="-120"/>
          </a:endParaRPr>
        </a:p>
      </dgm:t>
    </dgm:pt>
    <dgm:pt modelId="{1126A4EF-A922-469B-A654-10C23797CB63}">
      <dgm:prSet/>
      <dgm:spPr/>
      <dgm:t>
        <a:bodyPr/>
        <a:lstStyle/>
        <a:p>
          <a:r>
            <a:rPr lang="zh-TW" altLang="en-US" b="1" i="0" dirty="0" smtClean="0">
              <a:latin typeface="Microsoft JhengHei" charset="-120"/>
              <a:ea typeface="Microsoft JhengHei" charset="-120"/>
              <a:cs typeface="Microsoft JhengHei" charset="-120"/>
            </a:rPr>
            <a:t>社聯成立獨立跨專業評審委員會按既定的評審準則進行評估</a:t>
          </a:r>
          <a:endParaRPr lang="zh-TW" altLang="en-US" b="1" i="0" dirty="0">
            <a:latin typeface="Microsoft JhengHei" charset="-120"/>
            <a:ea typeface="Microsoft JhengHei" charset="-120"/>
            <a:cs typeface="Microsoft JhengHei" charset="-120"/>
          </a:endParaRPr>
        </a:p>
      </dgm:t>
    </dgm:pt>
    <dgm:pt modelId="{40E8885A-06D0-4C95-BF93-4A88CFDE8D59}" type="parTrans" cxnId="{67494EAE-6562-4918-B125-15BEF29F0851}">
      <dgm:prSet/>
      <dgm:spPr/>
      <dgm:t>
        <a:bodyPr/>
        <a:lstStyle/>
        <a:p>
          <a:endParaRPr lang="zh-TW" altLang="en-US" b="1" i="0">
            <a:latin typeface="Microsoft JhengHei" charset="-120"/>
            <a:ea typeface="Microsoft JhengHei" charset="-120"/>
            <a:cs typeface="Microsoft JhengHei" charset="-120"/>
          </a:endParaRPr>
        </a:p>
      </dgm:t>
    </dgm:pt>
    <dgm:pt modelId="{C3F203EE-A4AF-438D-9EA4-C357BCAA84A3}" type="sibTrans" cxnId="{67494EAE-6562-4918-B125-15BEF29F0851}">
      <dgm:prSet/>
      <dgm:spPr/>
      <dgm:t>
        <a:bodyPr/>
        <a:lstStyle/>
        <a:p>
          <a:endParaRPr lang="zh-TW" altLang="en-US" b="1" i="0">
            <a:latin typeface="Microsoft JhengHei" charset="-120"/>
            <a:ea typeface="Microsoft JhengHei" charset="-120"/>
            <a:cs typeface="Microsoft JhengHei" charset="-120"/>
          </a:endParaRPr>
        </a:p>
      </dgm:t>
    </dgm:pt>
    <dgm:pt modelId="{2749D707-80C3-4DD5-BB10-75270C01FA51}">
      <dgm:prSet/>
      <dgm:spPr/>
      <dgm:t>
        <a:bodyPr/>
        <a:lstStyle/>
        <a:p>
          <a:r>
            <a:rPr lang="zh-TW" altLang="en-US" b="1" i="0" dirty="0" smtClean="0">
              <a:latin typeface="Microsoft JhengHei" charset="-120"/>
              <a:ea typeface="Microsoft JhengHei" charset="-120"/>
              <a:cs typeface="Microsoft JhengHei" charset="-120"/>
            </a:rPr>
            <a:t>挑選合適營運者</a:t>
          </a:r>
          <a:endParaRPr lang="zh-TW" altLang="en-US" b="1" i="0" dirty="0">
            <a:latin typeface="Microsoft JhengHei" charset="-120"/>
            <a:ea typeface="Microsoft JhengHei" charset="-120"/>
            <a:cs typeface="Microsoft JhengHei" charset="-120"/>
          </a:endParaRPr>
        </a:p>
      </dgm:t>
    </dgm:pt>
    <dgm:pt modelId="{3DF635C4-D7C8-49BA-9189-2293AFBC414B}" type="parTrans" cxnId="{026EF651-BF29-4328-AD32-A95514E763AB}">
      <dgm:prSet/>
      <dgm:spPr/>
      <dgm:t>
        <a:bodyPr/>
        <a:lstStyle/>
        <a:p>
          <a:endParaRPr lang="zh-TW" altLang="en-US" b="1" i="0">
            <a:latin typeface="Microsoft JhengHei" charset="-120"/>
            <a:ea typeface="Microsoft JhengHei" charset="-120"/>
            <a:cs typeface="Microsoft JhengHei" charset="-120"/>
          </a:endParaRPr>
        </a:p>
      </dgm:t>
    </dgm:pt>
    <dgm:pt modelId="{F5DD5F15-2352-4973-BC3E-8D615E7F6DE3}" type="sibTrans" cxnId="{026EF651-BF29-4328-AD32-A95514E763AB}">
      <dgm:prSet/>
      <dgm:spPr/>
      <dgm:t>
        <a:bodyPr/>
        <a:lstStyle/>
        <a:p>
          <a:endParaRPr lang="zh-TW" altLang="en-US" b="1" i="0">
            <a:latin typeface="Microsoft JhengHei" charset="-120"/>
            <a:ea typeface="Microsoft JhengHei" charset="-120"/>
            <a:cs typeface="Microsoft JhengHei" charset="-120"/>
          </a:endParaRPr>
        </a:p>
      </dgm:t>
    </dgm:pt>
    <dgm:pt modelId="{739B8DA0-BF91-4072-A5E6-29BAAB7ED077}" type="pres">
      <dgm:prSet presAssocID="{88263DEB-AB52-4717-A4D7-DD2F1A139F2D}" presName="linearFlow" presStyleCnt="0">
        <dgm:presLayoutVars>
          <dgm:dir/>
          <dgm:animLvl val="lvl"/>
          <dgm:resizeHandles val="exact"/>
        </dgm:presLayoutVars>
      </dgm:prSet>
      <dgm:spPr/>
      <dgm:t>
        <a:bodyPr/>
        <a:lstStyle/>
        <a:p>
          <a:endParaRPr lang="zh-TW" altLang="en-US"/>
        </a:p>
      </dgm:t>
    </dgm:pt>
    <dgm:pt modelId="{E57AC628-C8F1-4250-87F5-30D94B179813}" type="pres">
      <dgm:prSet presAssocID="{C955B1B4-C41D-4530-9F84-CF0DFEA7ECE9}" presName="composite" presStyleCnt="0"/>
      <dgm:spPr/>
      <dgm:t>
        <a:bodyPr/>
        <a:lstStyle/>
        <a:p>
          <a:endParaRPr lang="zh-TW" altLang="en-US"/>
        </a:p>
      </dgm:t>
    </dgm:pt>
    <dgm:pt modelId="{5B36CE83-AD17-4B1D-9F42-DCFD0374657B}" type="pres">
      <dgm:prSet presAssocID="{C955B1B4-C41D-4530-9F84-CF0DFEA7ECE9}" presName="parentText" presStyleLbl="alignNode1" presStyleIdx="0" presStyleCnt="4">
        <dgm:presLayoutVars>
          <dgm:chMax val="1"/>
          <dgm:bulletEnabled val="1"/>
        </dgm:presLayoutVars>
      </dgm:prSet>
      <dgm:spPr/>
      <dgm:t>
        <a:bodyPr/>
        <a:lstStyle/>
        <a:p>
          <a:endParaRPr lang="zh-TW" altLang="en-US"/>
        </a:p>
      </dgm:t>
    </dgm:pt>
    <dgm:pt modelId="{B0328E3E-B1E2-42AD-BDA1-63A8E0DD0B9C}" type="pres">
      <dgm:prSet presAssocID="{C955B1B4-C41D-4530-9F84-CF0DFEA7ECE9}" presName="descendantText" presStyleLbl="alignAcc1" presStyleIdx="0" presStyleCnt="4">
        <dgm:presLayoutVars>
          <dgm:bulletEnabled val="1"/>
        </dgm:presLayoutVars>
      </dgm:prSet>
      <dgm:spPr/>
      <dgm:t>
        <a:bodyPr/>
        <a:lstStyle/>
        <a:p>
          <a:endParaRPr lang="zh-TW" altLang="en-US"/>
        </a:p>
      </dgm:t>
    </dgm:pt>
    <dgm:pt modelId="{D0AF5F41-B978-462B-B30B-C13BAB1E4A26}" type="pres">
      <dgm:prSet presAssocID="{2C7C41BF-C69C-4568-869B-963AFB8E7854}" presName="sp" presStyleCnt="0"/>
      <dgm:spPr/>
      <dgm:t>
        <a:bodyPr/>
        <a:lstStyle/>
        <a:p>
          <a:endParaRPr lang="zh-TW" altLang="en-US"/>
        </a:p>
      </dgm:t>
    </dgm:pt>
    <dgm:pt modelId="{9913A44C-B07F-4CA0-BB1F-0230C82F32EA}" type="pres">
      <dgm:prSet presAssocID="{BC4C7A85-CE50-437B-AF36-C932FE864976}" presName="composite" presStyleCnt="0"/>
      <dgm:spPr/>
      <dgm:t>
        <a:bodyPr/>
        <a:lstStyle/>
        <a:p>
          <a:endParaRPr lang="zh-TW" altLang="en-US"/>
        </a:p>
      </dgm:t>
    </dgm:pt>
    <dgm:pt modelId="{5BC46050-9A66-49B5-9F51-19CD12C90E0D}" type="pres">
      <dgm:prSet presAssocID="{BC4C7A85-CE50-437B-AF36-C932FE864976}" presName="parentText" presStyleLbl="alignNode1" presStyleIdx="1" presStyleCnt="4">
        <dgm:presLayoutVars>
          <dgm:chMax val="1"/>
          <dgm:bulletEnabled val="1"/>
        </dgm:presLayoutVars>
      </dgm:prSet>
      <dgm:spPr/>
      <dgm:t>
        <a:bodyPr/>
        <a:lstStyle/>
        <a:p>
          <a:endParaRPr lang="zh-TW" altLang="en-US"/>
        </a:p>
      </dgm:t>
    </dgm:pt>
    <dgm:pt modelId="{991F1E1D-0CD8-435E-931D-68084714E6C0}" type="pres">
      <dgm:prSet presAssocID="{BC4C7A85-CE50-437B-AF36-C932FE864976}" presName="descendantText" presStyleLbl="alignAcc1" presStyleIdx="1" presStyleCnt="4">
        <dgm:presLayoutVars>
          <dgm:bulletEnabled val="1"/>
        </dgm:presLayoutVars>
      </dgm:prSet>
      <dgm:spPr/>
      <dgm:t>
        <a:bodyPr/>
        <a:lstStyle/>
        <a:p>
          <a:endParaRPr lang="zh-TW" altLang="en-US"/>
        </a:p>
      </dgm:t>
    </dgm:pt>
    <dgm:pt modelId="{BF2F4485-F8A1-4692-B8C8-39AB3F4F1CB6}" type="pres">
      <dgm:prSet presAssocID="{E0027AAD-BF29-4488-ABC3-D1EA1267A308}" presName="sp" presStyleCnt="0"/>
      <dgm:spPr/>
      <dgm:t>
        <a:bodyPr/>
        <a:lstStyle/>
        <a:p>
          <a:endParaRPr lang="zh-TW" altLang="en-US"/>
        </a:p>
      </dgm:t>
    </dgm:pt>
    <dgm:pt modelId="{34DC90DA-415D-43BC-846E-22CBDCCE591F}" type="pres">
      <dgm:prSet presAssocID="{A3DB2AAA-9C50-4A41-88A7-34B375DB7C72}" presName="composite" presStyleCnt="0"/>
      <dgm:spPr/>
      <dgm:t>
        <a:bodyPr/>
        <a:lstStyle/>
        <a:p>
          <a:endParaRPr lang="zh-TW" altLang="en-US"/>
        </a:p>
      </dgm:t>
    </dgm:pt>
    <dgm:pt modelId="{518CD758-D125-4D60-BC2D-933170A5AEFE}" type="pres">
      <dgm:prSet presAssocID="{A3DB2AAA-9C50-4A41-88A7-34B375DB7C72}" presName="parentText" presStyleLbl="alignNode1" presStyleIdx="2" presStyleCnt="4">
        <dgm:presLayoutVars>
          <dgm:chMax val="1"/>
          <dgm:bulletEnabled val="1"/>
        </dgm:presLayoutVars>
      </dgm:prSet>
      <dgm:spPr/>
      <dgm:t>
        <a:bodyPr/>
        <a:lstStyle/>
        <a:p>
          <a:endParaRPr lang="zh-TW" altLang="en-US"/>
        </a:p>
      </dgm:t>
    </dgm:pt>
    <dgm:pt modelId="{19736351-3152-4492-8AA9-75905EEDEECA}" type="pres">
      <dgm:prSet presAssocID="{A3DB2AAA-9C50-4A41-88A7-34B375DB7C72}" presName="descendantText" presStyleLbl="alignAcc1" presStyleIdx="2" presStyleCnt="4">
        <dgm:presLayoutVars>
          <dgm:bulletEnabled val="1"/>
        </dgm:presLayoutVars>
      </dgm:prSet>
      <dgm:spPr/>
      <dgm:t>
        <a:bodyPr/>
        <a:lstStyle/>
        <a:p>
          <a:endParaRPr lang="zh-TW" altLang="en-US"/>
        </a:p>
      </dgm:t>
    </dgm:pt>
    <dgm:pt modelId="{92B616FB-A0E6-4E08-BA4F-59089B5D555B}" type="pres">
      <dgm:prSet presAssocID="{A95922F9-09AD-49D3-8380-D88EE7F203FE}" presName="sp" presStyleCnt="0"/>
      <dgm:spPr/>
      <dgm:t>
        <a:bodyPr/>
        <a:lstStyle/>
        <a:p>
          <a:endParaRPr lang="zh-TW" altLang="en-US"/>
        </a:p>
      </dgm:t>
    </dgm:pt>
    <dgm:pt modelId="{E71E76ED-7220-4F9A-A7D2-806429AF9547}" type="pres">
      <dgm:prSet presAssocID="{9D235696-D033-4083-8D41-1752B92A694B}" presName="composite" presStyleCnt="0"/>
      <dgm:spPr/>
      <dgm:t>
        <a:bodyPr/>
        <a:lstStyle/>
        <a:p>
          <a:endParaRPr lang="zh-TW" altLang="en-US"/>
        </a:p>
      </dgm:t>
    </dgm:pt>
    <dgm:pt modelId="{EC65429F-E74A-4757-8B33-96E4B0C97A06}" type="pres">
      <dgm:prSet presAssocID="{9D235696-D033-4083-8D41-1752B92A694B}" presName="parentText" presStyleLbl="alignNode1" presStyleIdx="3" presStyleCnt="4">
        <dgm:presLayoutVars>
          <dgm:chMax val="1"/>
          <dgm:bulletEnabled val="1"/>
        </dgm:presLayoutVars>
      </dgm:prSet>
      <dgm:spPr/>
      <dgm:t>
        <a:bodyPr/>
        <a:lstStyle/>
        <a:p>
          <a:endParaRPr lang="zh-TW" altLang="en-US"/>
        </a:p>
      </dgm:t>
    </dgm:pt>
    <dgm:pt modelId="{9A6E212A-A20D-4BF9-9CB7-DFA7D46CFA41}" type="pres">
      <dgm:prSet presAssocID="{9D235696-D033-4083-8D41-1752B92A694B}" presName="descendantText" presStyleLbl="alignAcc1" presStyleIdx="3" presStyleCnt="4">
        <dgm:presLayoutVars>
          <dgm:bulletEnabled val="1"/>
        </dgm:presLayoutVars>
      </dgm:prSet>
      <dgm:spPr/>
      <dgm:t>
        <a:bodyPr/>
        <a:lstStyle/>
        <a:p>
          <a:endParaRPr lang="zh-TW" altLang="en-US"/>
        </a:p>
      </dgm:t>
    </dgm:pt>
  </dgm:ptLst>
  <dgm:cxnLst>
    <dgm:cxn modelId="{FA34FBBA-C933-4651-916D-F8949FFF4444}" type="presOf" srcId="{1126A4EF-A922-469B-A654-10C23797CB63}" destId="{19736351-3152-4492-8AA9-75905EEDEECA}" srcOrd="0" destOrd="0" presId="urn:microsoft.com/office/officeart/2005/8/layout/chevron2"/>
    <dgm:cxn modelId="{25B46CBE-8D97-4973-91CB-5E342014870A}" srcId="{9D235696-D033-4083-8D41-1752B92A694B}" destId="{51D115A2-E111-4DDC-B5FB-A4CA48BB516A}" srcOrd="1" destOrd="0" parTransId="{5DC99D92-8084-44C3-A212-9C8088720A3C}" sibTransId="{6FD06676-1E7C-4DE5-AC39-FC6BA396C242}"/>
    <dgm:cxn modelId="{44B04BB9-B8D3-49AB-A5E6-DCDFB44669E2}" type="presOf" srcId="{DB2E87AB-C2BC-43F6-94EE-AA40A1706ED1}" destId="{9A6E212A-A20D-4BF9-9CB7-DFA7D46CFA41}" srcOrd="0" destOrd="0" presId="urn:microsoft.com/office/officeart/2005/8/layout/chevron2"/>
    <dgm:cxn modelId="{D5753B5C-CC1C-458F-B4B9-74BB6CFD9B43}" type="presOf" srcId="{51D115A2-E111-4DDC-B5FB-A4CA48BB516A}" destId="{9A6E212A-A20D-4BF9-9CB7-DFA7D46CFA41}" srcOrd="0" destOrd="1" presId="urn:microsoft.com/office/officeart/2005/8/layout/chevron2"/>
    <dgm:cxn modelId="{6C848A8F-E8AA-4CAA-AF4F-BD907791492F}" type="presOf" srcId="{C85AD299-CD71-48A2-BD14-E48D57C0D6D8}" destId="{B0328E3E-B1E2-42AD-BDA1-63A8E0DD0B9C}" srcOrd="0" destOrd="1" presId="urn:microsoft.com/office/officeart/2005/8/layout/chevron2"/>
    <dgm:cxn modelId="{47A82261-CC29-4E21-9E51-2741A7114BA3}" srcId="{C955B1B4-C41D-4530-9F84-CF0DFEA7ECE9}" destId="{73713AD2-90B4-4EFD-A503-8973488AEDC6}" srcOrd="0" destOrd="0" parTransId="{8F9BC607-3E49-468C-BDAA-5BCD516D7107}" sibTransId="{FF7D12EF-2CD9-4574-A653-2B36E3C826BE}"/>
    <dgm:cxn modelId="{F877B664-8736-4C0A-9293-9533CB3C4505}" srcId="{88263DEB-AB52-4717-A4D7-DD2F1A139F2D}" destId="{A3DB2AAA-9C50-4A41-88A7-34B375DB7C72}" srcOrd="2" destOrd="0" parTransId="{0255E673-375E-4482-B41E-F0AB4030BA35}" sibTransId="{A95922F9-09AD-49D3-8380-D88EE7F203FE}"/>
    <dgm:cxn modelId="{435856E5-D21F-455C-8232-42D0F524864F}" type="presOf" srcId="{B03EE241-DCC6-42F0-BCC8-2E7111990280}" destId="{991F1E1D-0CD8-435E-931D-68084714E6C0}" srcOrd="0" destOrd="1" presId="urn:microsoft.com/office/officeart/2005/8/layout/chevron2"/>
    <dgm:cxn modelId="{67494EAE-6562-4918-B125-15BEF29F0851}" srcId="{A3DB2AAA-9C50-4A41-88A7-34B375DB7C72}" destId="{1126A4EF-A922-469B-A654-10C23797CB63}" srcOrd="0" destOrd="0" parTransId="{40E8885A-06D0-4C95-BF93-4A88CFDE8D59}" sibTransId="{C3F203EE-A4AF-438D-9EA4-C357BCAA84A3}"/>
    <dgm:cxn modelId="{0455E15A-01F2-4722-949B-80462231D27B}" srcId="{88263DEB-AB52-4717-A4D7-DD2F1A139F2D}" destId="{9D235696-D033-4083-8D41-1752B92A694B}" srcOrd="3" destOrd="0" parTransId="{227C4005-C087-4876-AA53-FB307B10418F}" sibTransId="{C777672A-93A9-4348-ADB5-EE832C9A35BC}"/>
    <dgm:cxn modelId="{66BC9A0A-7968-45FE-B2E3-A6B29C9D2CA0}" srcId="{88263DEB-AB52-4717-A4D7-DD2F1A139F2D}" destId="{C955B1B4-C41D-4530-9F84-CF0DFEA7ECE9}" srcOrd="0" destOrd="0" parTransId="{938203F8-7BFF-429C-BA18-B026D404C3A9}" sibTransId="{2C7C41BF-C69C-4568-869B-963AFB8E7854}"/>
    <dgm:cxn modelId="{113E96C4-A695-4629-98C8-080174DBFB34}" type="presOf" srcId="{C955B1B4-C41D-4530-9F84-CF0DFEA7ECE9}" destId="{5B36CE83-AD17-4B1D-9F42-DCFD0374657B}" srcOrd="0" destOrd="0" presId="urn:microsoft.com/office/officeart/2005/8/layout/chevron2"/>
    <dgm:cxn modelId="{E1699F8C-03C8-4DFF-805D-FA4B59B817B1}" srcId="{BC4C7A85-CE50-437B-AF36-C932FE864976}" destId="{640AAE9D-4D0E-42C9-8A25-C4BF4B08CF41}" srcOrd="0" destOrd="0" parTransId="{6B2DE050-EA46-4560-A89C-48FB5643F352}" sibTransId="{376D3641-EF0C-4D61-A1B6-1439312CD2F1}"/>
    <dgm:cxn modelId="{F61A9F5C-1AEC-4909-9744-6DF6C2B2945E}" srcId="{C955B1B4-C41D-4530-9F84-CF0DFEA7ECE9}" destId="{C85AD299-CD71-48A2-BD14-E48D57C0D6D8}" srcOrd="1" destOrd="0" parTransId="{7F2EBD6C-F064-4114-8BE4-9113AD5C14C0}" sibTransId="{0096EFCF-5F5E-41F7-BF72-08BB9C459F9C}"/>
    <dgm:cxn modelId="{160A2638-F156-4D34-A8BD-FD220A185EAF}" type="presOf" srcId="{73713AD2-90B4-4EFD-A503-8973488AEDC6}" destId="{B0328E3E-B1E2-42AD-BDA1-63A8E0DD0B9C}" srcOrd="0" destOrd="0" presId="urn:microsoft.com/office/officeart/2005/8/layout/chevron2"/>
    <dgm:cxn modelId="{A015DA94-19C8-4E25-90C9-6179E1C4AB65}" type="presOf" srcId="{BC4C7A85-CE50-437B-AF36-C932FE864976}" destId="{5BC46050-9A66-49B5-9F51-19CD12C90E0D}" srcOrd="0" destOrd="0" presId="urn:microsoft.com/office/officeart/2005/8/layout/chevron2"/>
    <dgm:cxn modelId="{026EF651-BF29-4328-AD32-A95514E763AB}" srcId="{A3DB2AAA-9C50-4A41-88A7-34B375DB7C72}" destId="{2749D707-80C3-4DD5-BB10-75270C01FA51}" srcOrd="1" destOrd="0" parTransId="{3DF635C4-D7C8-49BA-9189-2293AFBC414B}" sibTransId="{F5DD5F15-2352-4973-BC3E-8D615E7F6DE3}"/>
    <dgm:cxn modelId="{CA1D4483-5BCE-49B4-A637-87944FEEEC5B}" type="presOf" srcId="{2749D707-80C3-4DD5-BB10-75270C01FA51}" destId="{19736351-3152-4492-8AA9-75905EEDEECA}" srcOrd="0" destOrd="1" presId="urn:microsoft.com/office/officeart/2005/8/layout/chevron2"/>
    <dgm:cxn modelId="{67CC5A08-5A0F-411A-A25C-4C640CEEC9A6}" type="presOf" srcId="{640AAE9D-4D0E-42C9-8A25-C4BF4B08CF41}" destId="{991F1E1D-0CD8-435E-931D-68084714E6C0}" srcOrd="0" destOrd="0" presId="urn:microsoft.com/office/officeart/2005/8/layout/chevron2"/>
    <dgm:cxn modelId="{8E1E507B-6740-40CB-BEF9-EA2161F82301}" srcId="{9D235696-D033-4083-8D41-1752B92A694B}" destId="{DB2E87AB-C2BC-43F6-94EE-AA40A1706ED1}" srcOrd="0" destOrd="0" parTransId="{4758F1E1-0C3A-4FF6-9CF2-AB8574C6F605}" sibTransId="{CC45955C-9417-4C17-91D1-235DB48AFC17}"/>
    <dgm:cxn modelId="{E424DD23-95DC-4509-B040-74C65F4805DD}" type="presOf" srcId="{A3DB2AAA-9C50-4A41-88A7-34B375DB7C72}" destId="{518CD758-D125-4D60-BC2D-933170A5AEFE}" srcOrd="0" destOrd="0" presId="urn:microsoft.com/office/officeart/2005/8/layout/chevron2"/>
    <dgm:cxn modelId="{599B9777-40F5-4AF3-A333-56857FBC021D}" srcId="{BC4C7A85-CE50-437B-AF36-C932FE864976}" destId="{B03EE241-DCC6-42F0-BCC8-2E7111990280}" srcOrd="1" destOrd="0" parTransId="{2FB798F5-489B-41FB-A65D-8D0AD6AAD549}" sibTransId="{FD3AB9CD-2DD7-4621-B8BA-CCA80294EE5D}"/>
    <dgm:cxn modelId="{E4C2555B-4815-4C9A-8BB0-348D1B38F8B6}" type="presOf" srcId="{9D235696-D033-4083-8D41-1752B92A694B}" destId="{EC65429F-E74A-4757-8B33-96E4B0C97A06}" srcOrd="0" destOrd="0" presId="urn:microsoft.com/office/officeart/2005/8/layout/chevron2"/>
    <dgm:cxn modelId="{41197BB9-8DDA-4287-8DDD-D74B55637D2B}" type="presOf" srcId="{88263DEB-AB52-4717-A4D7-DD2F1A139F2D}" destId="{739B8DA0-BF91-4072-A5E6-29BAAB7ED077}" srcOrd="0" destOrd="0" presId="urn:microsoft.com/office/officeart/2005/8/layout/chevron2"/>
    <dgm:cxn modelId="{EBE81649-CA2E-4F81-BFFB-410AB63448FF}" srcId="{88263DEB-AB52-4717-A4D7-DD2F1A139F2D}" destId="{BC4C7A85-CE50-437B-AF36-C932FE864976}" srcOrd="1" destOrd="0" parTransId="{9915E285-2670-4383-B6DD-A5F72A4EDC10}" sibTransId="{E0027AAD-BF29-4488-ABC3-D1EA1267A308}"/>
    <dgm:cxn modelId="{EEB712A2-2EC3-420C-ABDD-7A7AB56B9ACD}" type="presParOf" srcId="{739B8DA0-BF91-4072-A5E6-29BAAB7ED077}" destId="{E57AC628-C8F1-4250-87F5-30D94B179813}" srcOrd="0" destOrd="0" presId="urn:microsoft.com/office/officeart/2005/8/layout/chevron2"/>
    <dgm:cxn modelId="{1B002700-D9D2-4CE9-91F2-C46259EEEA11}" type="presParOf" srcId="{E57AC628-C8F1-4250-87F5-30D94B179813}" destId="{5B36CE83-AD17-4B1D-9F42-DCFD0374657B}" srcOrd="0" destOrd="0" presId="urn:microsoft.com/office/officeart/2005/8/layout/chevron2"/>
    <dgm:cxn modelId="{0975B862-5A61-4E73-AE4B-258237D8E1DF}" type="presParOf" srcId="{E57AC628-C8F1-4250-87F5-30D94B179813}" destId="{B0328E3E-B1E2-42AD-BDA1-63A8E0DD0B9C}" srcOrd="1" destOrd="0" presId="urn:microsoft.com/office/officeart/2005/8/layout/chevron2"/>
    <dgm:cxn modelId="{EA3BC387-981E-4A8F-AA78-5800984FBED1}" type="presParOf" srcId="{739B8DA0-BF91-4072-A5E6-29BAAB7ED077}" destId="{D0AF5F41-B978-462B-B30B-C13BAB1E4A26}" srcOrd="1" destOrd="0" presId="urn:microsoft.com/office/officeart/2005/8/layout/chevron2"/>
    <dgm:cxn modelId="{F6E5220E-A56B-49F9-B930-187593C16F71}" type="presParOf" srcId="{739B8DA0-BF91-4072-A5E6-29BAAB7ED077}" destId="{9913A44C-B07F-4CA0-BB1F-0230C82F32EA}" srcOrd="2" destOrd="0" presId="urn:microsoft.com/office/officeart/2005/8/layout/chevron2"/>
    <dgm:cxn modelId="{8537C66F-4547-472D-BD44-C147A8AA061E}" type="presParOf" srcId="{9913A44C-B07F-4CA0-BB1F-0230C82F32EA}" destId="{5BC46050-9A66-49B5-9F51-19CD12C90E0D}" srcOrd="0" destOrd="0" presId="urn:microsoft.com/office/officeart/2005/8/layout/chevron2"/>
    <dgm:cxn modelId="{53D6A735-39EE-4147-AE9A-474F0FD6D127}" type="presParOf" srcId="{9913A44C-B07F-4CA0-BB1F-0230C82F32EA}" destId="{991F1E1D-0CD8-435E-931D-68084714E6C0}" srcOrd="1" destOrd="0" presId="urn:microsoft.com/office/officeart/2005/8/layout/chevron2"/>
    <dgm:cxn modelId="{91CC8E31-47A6-47EC-A0BF-D5114C19E41B}" type="presParOf" srcId="{739B8DA0-BF91-4072-A5E6-29BAAB7ED077}" destId="{BF2F4485-F8A1-4692-B8C8-39AB3F4F1CB6}" srcOrd="3" destOrd="0" presId="urn:microsoft.com/office/officeart/2005/8/layout/chevron2"/>
    <dgm:cxn modelId="{4ED3235B-A89E-42EA-B9B0-D446D8C8AF27}" type="presParOf" srcId="{739B8DA0-BF91-4072-A5E6-29BAAB7ED077}" destId="{34DC90DA-415D-43BC-846E-22CBDCCE591F}" srcOrd="4" destOrd="0" presId="urn:microsoft.com/office/officeart/2005/8/layout/chevron2"/>
    <dgm:cxn modelId="{A91939DE-9E83-4CEE-8A0C-4797B35F1B44}" type="presParOf" srcId="{34DC90DA-415D-43BC-846E-22CBDCCE591F}" destId="{518CD758-D125-4D60-BC2D-933170A5AEFE}" srcOrd="0" destOrd="0" presId="urn:microsoft.com/office/officeart/2005/8/layout/chevron2"/>
    <dgm:cxn modelId="{2431736B-FB4E-4849-B41D-A6EF93B9568D}" type="presParOf" srcId="{34DC90DA-415D-43BC-846E-22CBDCCE591F}" destId="{19736351-3152-4492-8AA9-75905EEDEECA}" srcOrd="1" destOrd="0" presId="urn:microsoft.com/office/officeart/2005/8/layout/chevron2"/>
    <dgm:cxn modelId="{7A9721AB-83D5-414E-A823-F1C67E58FDEB}" type="presParOf" srcId="{739B8DA0-BF91-4072-A5E6-29BAAB7ED077}" destId="{92B616FB-A0E6-4E08-BA4F-59089B5D555B}" srcOrd="5" destOrd="0" presId="urn:microsoft.com/office/officeart/2005/8/layout/chevron2"/>
    <dgm:cxn modelId="{AFE97C57-F07C-49B6-9268-D263D8A99788}" type="presParOf" srcId="{739B8DA0-BF91-4072-A5E6-29BAAB7ED077}" destId="{E71E76ED-7220-4F9A-A7D2-806429AF9547}" srcOrd="6" destOrd="0" presId="urn:microsoft.com/office/officeart/2005/8/layout/chevron2"/>
    <dgm:cxn modelId="{96A0B07E-E453-42D0-8956-4B46DD5670B3}" type="presParOf" srcId="{E71E76ED-7220-4F9A-A7D2-806429AF9547}" destId="{EC65429F-E74A-4757-8B33-96E4B0C97A06}" srcOrd="0" destOrd="0" presId="urn:microsoft.com/office/officeart/2005/8/layout/chevron2"/>
    <dgm:cxn modelId="{808CA36C-1D5E-4ECA-B71D-0708AE1F6222}" type="presParOf" srcId="{E71E76ED-7220-4F9A-A7D2-806429AF9547}" destId="{9A6E212A-A20D-4BF9-9CB7-DFA7D46CFA41}"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788945-3E0C-4756-B1B6-FCBF28BD6879}">
      <dsp:nvSpPr>
        <dsp:cNvPr id="0" name=""/>
        <dsp:cNvSpPr/>
      </dsp:nvSpPr>
      <dsp:spPr>
        <a:xfrm>
          <a:off x="2765539" y="2080921"/>
          <a:ext cx="1597712" cy="159771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i="0" kern="1200" dirty="0" smtClean="0">
              <a:latin typeface="Heiti TC Medium" charset="-120"/>
              <a:ea typeface="Heiti TC Medium" charset="-120"/>
              <a:cs typeface="Heiti TC Medium" charset="-120"/>
            </a:rPr>
            <a:t>低收入住戶的住屋問題</a:t>
          </a:r>
          <a:endParaRPr lang="zh-TW" altLang="en-US" sz="1800" b="1" i="0" kern="1200" dirty="0">
            <a:latin typeface="Heiti TC Medium" charset="-120"/>
            <a:ea typeface="Heiti TC Medium" charset="-120"/>
            <a:cs typeface="Heiti TC Medium" charset="-120"/>
          </a:endParaRPr>
        </a:p>
      </dsp:txBody>
      <dsp:txXfrm>
        <a:off x="2765539" y="2080921"/>
        <a:ext cx="1597712" cy="1597712"/>
      </dsp:txXfrm>
    </dsp:sp>
    <dsp:sp modelId="{89878785-898E-40EA-9EDF-80194DE6F322}">
      <dsp:nvSpPr>
        <dsp:cNvPr id="0" name=""/>
        <dsp:cNvSpPr/>
      </dsp:nvSpPr>
      <dsp:spPr>
        <a:xfrm rot="16200000">
          <a:off x="3324191" y="1820545"/>
          <a:ext cx="480409" cy="40341"/>
        </a:xfrm>
        <a:custGeom>
          <a:avLst/>
          <a:gdLst/>
          <a:ahLst/>
          <a:cxnLst/>
          <a:rect l="0" t="0" r="0" b="0"/>
          <a:pathLst>
            <a:path>
              <a:moveTo>
                <a:pt x="0" y="20170"/>
              </a:moveTo>
              <a:lnTo>
                <a:pt x="480409" y="2017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b="1" i="0" kern="1200">
            <a:latin typeface="Heiti TC Medium" charset="-120"/>
            <a:ea typeface="Heiti TC Medium" charset="-120"/>
            <a:cs typeface="Heiti TC Medium" charset="-120"/>
          </a:endParaRPr>
        </a:p>
      </dsp:txBody>
      <dsp:txXfrm rot="16200000">
        <a:off x="3552385" y="1828706"/>
        <a:ext cx="24020" cy="24020"/>
      </dsp:txXfrm>
    </dsp:sp>
    <dsp:sp modelId="{B6EA2B6B-63CF-43D2-98D2-CEFFDD91069D}">
      <dsp:nvSpPr>
        <dsp:cNvPr id="0" name=""/>
        <dsp:cNvSpPr/>
      </dsp:nvSpPr>
      <dsp:spPr>
        <a:xfrm>
          <a:off x="2765539" y="2799"/>
          <a:ext cx="1597712" cy="1597712"/>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zh-TW" altLang="en-US" sz="2700" b="1" i="0" kern="1200" dirty="0" smtClean="0">
              <a:latin typeface="Heiti TC Medium" charset="-120"/>
              <a:ea typeface="Heiti TC Medium" charset="-120"/>
              <a:cs typeface="Heiti TC Medium" charset="-120"/>
            </a:rPr>
            <a:t>負擔 能力</a:t>
          </a:r>
          <a:endParaRPr lang="zh-TW" altLang="en-US" sz="2700" b="1" i="0" kern="1200" dirty="0">
            <a:latin typeface="Heiti TC Medium" charset="-120"/>
            <a:ea typeface="Heiti TC Medium" charset="-120"/>
            <a:cs typeface="Heiti TC Medium" charset="-120"/>
          </a:endParaRPr>
        </a:p>
      </dsp:txBody>
      <dsp:txXfrm>
        <a:off x="2765539" y="2799"/>
        <a:ext cx="1597712" cy="1597712"/>
      </dsp:txXfrm>
    </dsp:sp>
    <dsp:sp modelId="{2EA96877-B905-4C09-871B-067DE0E5CAD3}">
      <dsp:nvSpPr>
        <dsp:cNvPr id="0" name=""/>
        <dsp:cNvSpPr/>
      </dsp:nvSpPr>
      <dsp:spPr>
        <a:xfrm rot="1800000">
          <a:off x="4224044" y="3379137"/>
          <a:ext cx="480409" cy="40341"/>
        </a:xfrm>
        <a:custGeom>
          <a:avLst/>
          <a:gdLst/>
          <a:ahLst/>
          <a:cxnLst/>
          <a:rect l="0" t="0" r="0" b="0"/>
          <a:pathLst>
            <a:path>
              <a:moveTo>
                <a:pt x="0" y="20170"/>
              </a:moveTo>
              <a:lnTo>
                <a:pt x="480409" y="2017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b="1" i="0" kern="1200">
            <a:latin typeface="Heiti TC Medium" charset="-120"/>
            <a:ea typeface="Heiti TC Medium" charset="-120"/>
            <a:cs typeface="Heiti TC Medium" charset="-120"/>
          </a:endParaRPr>
        </a:p>
      </dsp:txBody>
      <dsp:txXfrm rot="1800000">
        <a:off x="4452239" y="3387298"/>
        <a:ext cx="24020" cy="24020"/>
      </dsp:txXfrm>
    </dsp:sp>
    <dsp:sp modelId="{C8C40D39-6581-46F6-AA1D-F999546475AB}">
      <dsp:nvSpPr>
        <dsp:cNvPr id="0" name=""/>
        <dsp:cNvSpPr/>
      </dsp:nvSpPr>
      <dsp:spPr>
        <a:xfrm>
          <a:off x="4565246" y="3119983"/>
          <a:ext cx="1597712" cy="1597712"/>
        </a:xfrm>
        <a:prstGeom prst="ellipse">
          <a:avLst/>
        </a:prstGeom>
        <a:solidFill>
          <a:schemeClr val="accent2">
            <a:hueOff val="-1421381"/>
            <a:satOff val="-14468"/>
            <a:lumOff val="-960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zh-TW" altLang="en-US" sz="2700" b="1" i="0" kern="1200" dirty="0" smtClean="0">
              <a:latin typeface="Heiti TC Medium" charset="-120"/>
              <a:ea typeface="Heiti TC Medium" charset="-120"/>
              <a:cs typeface="Heiti TC Medium" charset="-120"/>
            </a:rPr>
            <a:t>適足 環境</a:t>
          </a:r>
          <a:endParaRPr lang="zh-TW" altLang="en-US" sz="2700" b="1" i="0" kern="1200" dirty="0">
            <a:latin typeface="Heiti TC Medium" charset="-120"/>
            <a:ea typeface="Heiti TC Medium" charset="-120"/>
            <a:cs typeface="Heiti TC Medium" charset="-120"/>
          </a:endParaRPr>
        </a:p>
      </dsp:txBody>
      <dsp:txXfrm>
        <a:off x="4565246" y="3119983"/>
        <a:ext cx="1597712" cy="1597712"/>
      </dsp:txXfrm>
    </dsp:sp>
    <dsp:sp modelId="{664FB28E-7C3A-4DE7-AA17-E0CF112A75C2}">
      <dsp:nvSpPr>
        <dsp:cNvPr id="0" name=""/>
        <dsp:cNvSpPr/>
      </dsp:nvSpPr>
      <dsp:spPr>
        <a:xfrm rot="9094464">
          <a:off x="2440594" y="3346571"/>
          <a:ext cx="448282" cy="40341"/>
        </a:xfrm>
        <a:custGeom>
          <a:avLst/>
          <a:gdLst/>
          <a:ahLst/>
          <a:cxnLst/>
          <a:rect l="0" t="0" r="0" b="0"/>
          <a:pathLst>
            <a:path>
              <a:moveTo>
                <a:pt x="0" y="20170"/>
              </a:moveTo>
              <a:lnTo>
                <a:pt x="448282" y="2017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b="1" i="0" kern="1200">
            <a:latin typeface="Heiti TC Medium" charset="-120"/>
            <a:ea typeface="Heiti TC Medium" charset="-120"/>
            <a:cs typeface="Heiti TC Medium" charset="-120"/>
          </a:endParaRPr>
        </a:p>
      </dsp:txBody>
      <dsp:txXfrm rot="9094464">
        <a:off x="2653528" y="3355535"/>
        <a:ext cx="22414" cy="22414"/>
      </dsp:txXfrm>
    </dsp:sp>
    <dsp:sp modelId="{6A52E172-274F-4412-BC1B-EA6E1AA82ED2}">
      <dsp:nvSpPr>
        <dsp:cNvPr id="0" name=""/>
        <dsp:cNvSpPr/>
      </dsp:nvSpPr>
      <dsp:spPr>
        <a:xfrm>
          <a:off x="966218" y="3054850"/>
          <a:ext cx="1597712" cy="1597712"/>
        </a:xfrm>
        <a:prstGeom prst="ellipse">
          <a:avLst/>
        </a:prstGeom>
        <a:solidFill>
          <a:schemeClr val="accent2">
            <a:hueOff val="-2842762"/>
            <a:satOff val="-28935"/>
            <a:lumOff val="-1921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zh-TW" altLang="en-US" sz="2700" b="1" i="0" kern="1200" dirty="0" smtClean="0">
              <a:latin typeface="Heiti TC Medium" charset="-120"/>
              <a:ea typeface="Heiti TC Medium" charset="-120"/>
              <a:cs typeface="Heiti TC Medium" charset="-120"/>
            </a:rPr>
            <a:t>永久 居所</a:t>
          </a:r>
          <a:endParaRPr lang="zh-TW" altLang="en-US" sz="2700" b="1" i="0" kern="1200" dirty="0">
            <a:latin typeface="Heiti TC Medium" charset="-120"/>
            <a:ea typeface="Heiti TC Medium" charset="-120"/>
            <a:cs typeface="Heiti TC Medium" charset="-120"/>
          </a:endParaRPr>
        </a:p>
      </dsp:txBody>
      <dsp:txXfrm>
        <a:off x="966218" y="3054850"/>
        <a:ext cx="1597712" cy="159771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A8E082-D239-114A-90C1-A96319283A3D}">
      <dsp:nvSpPr>
        <dsp:cNvPr id="0" name=""/>
        <dsp:cNvSpPr/>
      </dsp:nvSpPr>
      <dsp:spPr>
        <a:xfrm>
          <a:off x="0" y="59351"/>
          <a:ext cx="7992888" cy="1286634"/>
        </a:xfrm>
        <a:prstGeom prst="roundRect">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kumimoji="1" lang="zh-TW" altLang="en-US" sz="1700" b="1" i="0" kern="1200" baseline="0" smtClean="0">
              <a:latin typeface="Microsoft JhengHei" charset="-120"/>
              <a:ea typeface="Microsoft JhengHei" charset="-120"/>
              <a:cs typeface="Microsoft JhengHei" charset="-120"/>
            </a:rPr>
            <a:t>社會房屋共享計劃希望建立一個有效率和持續的方法，嘗試增加過渡性社會房屋的供應量。</a:t>
          </a:r>
          <a:endParaRPr lang="zh-TW" altLang="en-US" sz="1700" b="1" i="0" kern="1200">
            <a:latin typeface="Microsoft JhengHei" charset="-120"/>
            <a:ea typeface="Microsoft JhengHei" charset="-120"/>
            <a:cs typeface="Microsoft JhengHei" charset="-120"/>
          </a:endParaRPr>
        </a:p>
      </dsp:txBody>
      <dsp:txXfrm>
        <a:off x="0" y="59351"/>
        <a:ext cx="7992888" cy="1286634"/>
      </dsp:txXfrm>
    </dsp:sp>
    <dsp:sp modelId="{4E27C80F-D565-D74C-B339-584151C9FB30}">
      <dsp:nvSpPr>
        <dsp:cNvPr id="0" name=""/>
        <dsp:cNvSpPr/>
      </dsp:nvSpPr>
      <dsp:spPr>
        <a:xfrm>
          <a:off x="0" y="1345986"/>
          <a:ext cx="7992888" cy="1196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774" tIns="21590" rIns="120904" bIns="21590" numCol="1" spcCol="1270" anchor="t" anchorCtr="0">
          <a:noAutofit/>
        </a:bodyPr>
        <a:lstStyle/>
        <a:p>
          <a:pPr marL="114300" lvl="1" indent="-114300" algn="l" defTabSz="577850" rtl="0">
            <a:lnSpc>
              <a:spcPct val="90000"/>
            </a:lnSpc>
            <a:spcBef>
              <a:spcPct val="0"/>
            </a:spcBef>
            <a:spcAft>
              <a:spcPct val="20000"/>
            </a:spcAft>
            <a:buChar char="••"/>
          </a:pPr>
          <a:r>
            <a:rPr kumimoji="1" lang="zh-TW" altLang="en-US" sz="1300" b="1" i="0" kern="1200" baseline="0" dirty="0" smtClean="0">
              <a:latin typeface="Microsoft JhengHei" charset="-120"/>
              <a:ea typeface="Microsoft JhengHei" charset="-120"/>
              <a:cs typeface="Microsoft JhengHei" charset="-120"/>
            </a:rPr>
            <a:t>募集社會上閒置的房屋資源，為有需要住戶提供過渡性社會房屋</a:t>
          </a:r>
          <a:endParaRPr lang="zh-TW" altLang="en-US" sz="1300" b="1" i="0" kern="1200" dirty="0">
            <a:latin typeface="Microsoft JhengHei" charset="-120"/>
            <a:ea typeface="Microsoft JhengHei" charset="-120"/>
            <a:cs typeface="Microsoft JhengHei" charset="-120"/>
          </a:endParaRPr>
        </a:p>
        <a:p>
          <a:pPr marL="114300" lvl="1" indent="-114300" algn="l" defTabSz="577850" rtl="0">
            <a:lnSpc>
              <a:spcPct val="90000"/>
            </a:lnSpc>
            <a:spcBef>
              <a:spcPct val="0"/>
            </a:spcBef>
            <a:spcAft>
              <a:spcPct val="20000"/>
            </a:spcAft>
            <a:buChar char="••"/>
          </a:pPr>
          <a:r>
            <a:rPr kumimoji="1" lang="zh-TW" altLang="en-US" sz="1300" b="1" i="0" kern="1200" baseline="0" smtClean="0">
              <a:latin typeface="Microsoft JhengHei" charset="-120"/>
              <a:ea typeface="Microsoft JhengHei" charset="-120"/>
              <a:cs typeface="Microsoft JhengHei" charset="-120"/>
            </a:rPr>
            <a:t>改善更多基層住戶的居住環境，減低他們的生活開支</a:t>
          </a:r>
          <a:endParaRPr lang="zh-TW" altLang="en-US" sz="1300" b="1" i="0" kern="1200">
            <a:latin typeface="Microsoft JhengHei" charset="-120"/>
            <a:ea typeface="Microsoft JhengHei" charset="-120"/>
            <a:cs typeface="Microsoft JhengHei" charset="-120"/>
          </a:endParaRPr>
        </a:p>
        <a:p>
          <a:pPr marL="114300" lvl="1" indent="-114300" algn="l" defTabSz="577850" rtl="0">
            <a:lnSpc>
              <a:spcPct val="90000"/>
            </a:lnSpc>
            <a:spcBef>
              <a:spcPct val="0"/>
            </a:spcBef>
            <a:spcAft>
              <a:spcPct val="20000"/>
            </a:spcAft>
            <a:buChar char="••"/>
          </a:pPr>
          <a:r>
            <a:rPr kumimoji="1" lang="zh-TW" altLang="en-US" sz="1300" b="1" i="0" kern="1200" baseline="0" smtClean="0">
              <a:latin typeface="Microsoft JhengHei" charset="-120"/>
              <a:ea typeface="Microsoft JhengHei" charset="-120"/>
              <a:cs typeface="Microsoft JhengHei" charset="-120"/>
            </a:rPr>
            <a:t>透過提供可負擔房屋，為弱勢社群建立社區支援網絡，改善其生活質素，並提升他們的生活能力和抗逆能力</a:t>
          </a:r>
          <a:endParaRPr lang="zh-TW" altLang="en-US" sz="1300" b="1" i="0" kern="1200">
            <a:latin typeface="Microsoft JhengHei" charset="-120"/>
            <a:ea typeface="Microsoft JhengHei" charset="-120"/>
            <a:cs typeface="Microsoft JhengHei" charset="-120"/>
          </a:endParaRPr>
        </a:p>
      </dsp:txBody>
      <dsp:txXfrm>
        <a:off x="0" y="1345986"/>
        <a:ext cx="7992888" cy="1196460"/>
      </dsp:txXfrm>
    </dsp:sp>
    <dsp:sp modelId="{1BD7A7F9-92FF-A141-9041-63CE2EA1F7D8}">
      <dsp:nvSpPr>
        <dsp:cNvPr id="0" name=""/>
        <dsp:cNvSpPr/>
      </dsp:nvSpPr>
      <dsp:spPr>
        <a:xfrm>
          <a:off x="0" y="2542445"/>
          <a:ext cx="7992888" cy="1286634"/>
        </a:xfrm>
        <a:prstGeom prst="roundRect">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kumimoji="1" lang="zh-TW" altLang="en-US" sz="1700" b="1" i="0" kern="1200" baseline="0" dirty="0" smtClean="0">
              <a:latin typeface="Microsoft JhengHei" charset="-120"/>
              <a:ea typeface="Microsoft JhengHei" charset="-120"/>
              <a:cs typeface="Microsoft JhengHei" charset="-120"/>
            </a:rPr>
            <a:t>計劃不是要即時提供成千上萬的過渡性房屋，而是要以上述模式作嘗試並逐漸建立過渡性社會房屋供應的能力和生態，期望長遠可以為居於惡劣住房的居民提供多一個住屋選擇，提供更大的社區生活支援。</a:t>
          </a:r>
          <a:endParaRPr lang="zh-TW" altLang="en-US" sz="1700" b="1" i="0" kern="1200" dirty="0">
            <a:latin typeface="Microsoft JhengHei" charset="-120"/>
            <a:ea typeface="Microsoft JhengHei" charset="-120"/>
            <a:cs typeface="Microsoft JhengHei" charset="-120"/>
          </a:endParaRPr>
        </a:p>
      </dsp:txBody>
      <dsp:txXfrm>
        <a:off x="0" y="2542445"/>
        <a:ext cx="7992888" cy="128663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F5EFEA6-CF80-DA4B-B05C-6F0B9DEEA913}">
      <dsp:nvSpPr>
        <dsp:cNvPr id="0" name=""/>
        <dsp:cNvSpPr/>
      </dsp:nvSpPr>
      <dsp:spPr>
        <a:xfrm>
          <a:off x="0" y="3479"/>
          <a:ext cx="7796030" cy="627412"/>
        </a:xfrm>
        <a:prstGeom prst="roundRect">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b="1" i="0" kern="1200" baseline="0" dirty="0" smtClean="0">
              <a:latin typeface="Microsoft JhengHei" charset="-120"/>
              <a:ea typeface="Microsoft JhengHei" charset="-120"/>
              <a:cs typeface="Microsoft JhengHei" charset="-120"/>
            </a:rPr>
            <a:t>資金：</a:t>
          </a:r>
          <a:endParaRPr lang="zh-TW" altLang="en-US" sz="2000" b="1" i="0" kern="1200" dirty="0">
            <a:latin typeface="Microsoft JhengHei" charset="-120"/>
            <a:ea typeface="Microsoft JhengHei" charset="-120"/>
            <a:cs typeface="Microsoft JhengHei" charset="-120"/>
          </a:endParaRPr>
        </a:p>
      </dsp:txBody>
      <dsp:txXfrm>
        <a:off x="0" y="3479"/>
        <a:ext cx="7796030" cy="627412"/>
      </dsp:txXfrm>
    </dsp:sp>
    <dsp:sp modelId="{ACD23515-59A5-1548-9CC7-1C3A8A094D20}">
      <dsp:nvSpPr>
        <dsp:cNvPr id="0" name=""/>
        <dsp:cNvSpPr/>
      </dsp:nvSpPr>
      <dsp:spPr>
        <a:xfrm>
          <a:off x="0" y="630892"/>
          <a:ext cx="7796030" cy="703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524" tIns="25400" rIns="142240" bIns="25400" numCol="1" spcCol="1270" anchor="t" anchorCtr="0">
          <a:noAutofit/>
        </a:bodyPr>
        <a:lstStyle/>
        <a:p>
          <a:pPr marL="171450" lvl="1" indent="-171450" algn="l" defTabSz="711200" rtl="0">
            <a:lnSpc>
              <a:spcPct val="90000"/>
            </a:lnSpc>
            <a:spcBef>
              <a:spcPct val="0"/>
            </a:spcBef>
            <a:spcAft>
              <a:spcPct val="20000"/>
            </a:spcAft>
            <a:buChar char="••"/>
          </a:pPr>
          <a:r>
            <a:rPr lang="zh-TW" altLang="en-US" sz="1600" b="1" i="0" kern="1200" baseline="0" dirty="0" smtClean="0">
              <a:latin typeface="Microsoft JhengHei" charset="-120"/>
              <a:ea typeface="Microsoft JhengHei" charset="-120"/>
              <a:cs typeface="Microsoft JhengHei" charset="-120"/>
            </a:rPr>
            <a:t>主力贊助：香港公益金 捐助港幣</a:t>
          </a:r>
          <a:r>
            <a:rPr lang="en-US" altLang="zh-TW" sz="1600" b="1" i="0" kern="1200" baseline="0" dirty="0" smtClean="0">
              <a:latin typeface="Microsoft JhengHei" charset="-120"/>
              <a:ea typeface="Microsoft JhengHei" charset="-120"/>
              <a:cs typeface="Microsoft JhengHei" charset="-120"/>
            </a:rPr>
            <a:t>5</a:t>
          </a:r>
          <a:r>
            <a:rPr lang="zh-TW" altLang="en-US" sz="1600" b="1" i="0" kern="1200" baseline="0" dirty="0" smtClean="0">
              <a:latin typeface="Microsoft JhengHei" charset="-120"/>
              <a:ea typeface="Microsoft JhengHei" charset="-120"/>
              <a:cs typeface="Microsoft JhengHei" charset="-120"/>
            </a:rPr>
            <a:t>千萬元，支援勘察、維修等硬件項目，另會審批及撥款支持日後計劃中營運機構所提出的社會服務計劃</a:t>
          </a:r>
          <a:endParaRPr lang="zh-TW" altLang="en-US" sz="1600" b="1" i="0" kern="1200" dirty="0">
            <a:latin typeface="Microsoft JhengHei" charset="-120"/>
            <a:ea typeface="Microsoft JhengHei" charset="-120"/>
            <a:cs typeface="Microsoft JhengHei" charset="-120"/>
          </a:endParaRPr>
        </a:p>
      </dsp:txBody>
      <dsp:txXfrm>
        <a:off x="0" y="630892"/>
        <a:ext cx="7796030" cy="703800"/>
      </dsp:txXfrm>
    </dsp:sp>
    <dsp:sp modelId="{E479AA30-8198-2C4D-8D84-7AE8466CBC57}">
      <dsp:nvSpPr>
        <dsp:cNvPr id="0" name=""/>
        <dsp:cNvSpPr/>
      </dsp:nvSpPr>
      <dsp:spPr>
        <a:xfrm>
          <a:off x="0" y="1334692"/>
          <a:ext cx="7796030" cy="627412"/>
        </a:xfrm>
        <a:prstGeom prst="roundRect">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b="1" i="0" kern="1200" baseline="0" dirty="0" smtClean="0">
              <a:latin typeface="Microsoft JhengHei" charset="-120"/>
              <a:ea typeface="Microsoft JhengHei" charset="-120"/>
              <a:cs typeface="Microsoft JhengHei" charset="-120"/>
            </a:rPr>
            <a:t>房屋資產：</a:t>
          </a:r>
          <a:endParaRPr lang="zh-TW" altLang="en-US" sz="2000" b="1" i="0" kern="1200" dirty="0">
            <a:latin typeface="Microsoft JhengHei" charset="-120"/>
            <a:ea typeface="Microsoft JhengHei" charset="-120"/>
            <a:cs typeface="Microsoft JhengHei" charset="-120"/>
          </a:endParaRPr>
        </a:p>
      </dsp:txBody>
      <dsp:txXfrm>
        <a:off x="0" y="1334692"/>
        <a:ext cx="7796030" cy="627412"/>
      </dsp:txXfrm>
    </dsp:sp>
    <dsp:sp modelId="{3C8243A4-B3D5-9145-A57E-262D0026D84E}">
      <dsp:nvSpPr>
        <dsp:cNvPr id="0" name=""/>
        <dsp:cNvSpPr/>
      </dsp:nvSpPr>
      <dsp:spPr>
        <a:xfrm>
          <a:off x="0" y="1962105"/>
          <a:ext cx="7796030" cy="178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524" tIns="25400" rIns="142240" bIns="25400" numCol="1" spcCol="1270" anchor="t" anchorCtr="0">
          <a:noAutofit/>
        </a:bodyPr>
        <a:lstStyle/>
        <a:p>
          <a:pPr marL="171450" lvl="1" indent="-171450" algn="l" defTabSz="711200" rtl="0">
            <a:lnSpc>
              <a:spcPct val="90000"/>
            </a:lnSpc>
            <a:spcBef>
              <a:spcPct val="0"/>
            </a:spcBef>
            <a:spcAft>
              <a:spcPct val="20000"/>
            </a:spcAft>
            <a:buChar char="••"/>
          </a:pPr>
          <a:r>
            <a:rPr lang="zh-TW" altLang="en-US" sz="1600" b="0" i="0" u="none" kern="1200" baseline="0" dirty="0" smtClean="0">
              <a:latin typeface="Microsoft JhengHei" charset="-120"/>
              <a:ea typeface="Microsoft JhengHei" charset="-120"/>
              <a:cs typeface="Microsoft JhengHei" charset="-120"/>
            </a:rPr>
            <a:t>現時已得到</a:t>
          </a:r>
          <a:r>
            <a:rPr lang="en-US" altLang="zh-TW" sz="1600" b="1" i="0" u="sng" kern="1200" baseline="0" dirty="0" smtClean="0">
              <a:latin typeface="Microsoft JhengHei" charset="-120"/>
              <a:ea typeface="Microsoft JhengHei" charset="-120"/>
              <a:cs typeface="Microsoft JhengHei" charset="-120"/>
            </a:rPr>
            <a:t>26</a:t>
          </a:r>
          <a:r>
            <a:rPr lang="zh-TW" altLang="en-US" sz="1600" b="1" i="0" u="sng" kern="1200" baseline="0" dirty="0" smtClean="0">
              <a:latin typeface="Microsoft JhengHei" charset="-120"/>
              <a:ea typeface="Microsoft JhengHei" charset="-120"/>
              <a:cs typeface="Microsoft JhengHei" charset="-120"/>
            </a:rPr>
            <a:t>個業主</a:t>
          </a:r>
          <a:r>
            <a:rPr lang="zh-TW" altLang="en-US" sz="1600" b="0" i="0" u="none" kern="1200" baseline="0" dirty="0" smtClean="0">
              <a:latin typeface="Microsoft JhengHei" charset="-120"/>
              <a:ea typeface="Microsoft JhengHei" charset="-120"/>
              <a:cs typeface="Microsoft JhengHei" charset="-120"/>
            </a:rPr>
            <a:t>表示有興趣參與</a:t>
          </a:r>
          <a:endParaRPr lang="zh-TW" altLang="en-US" sz="1600" b="0" i="0" u="none" kern="1200" dirty="0">
            <a:latin typeface="Microsoft JhengHei" charset="-120"/>
            <a:ea typeface="Microsoft JhengHei" charset="-120"/>
            <a:cs typeface="Microsoft JhengHei" charset="-120"/>
          </a:endParaRPr>
        </a:p>
        <a:p>
          <a:pPr marL="171450" lvl="1" indent="-171450" algn="l" defTabSz="711200" rtl="0">
            <a:lnSpc>
              <a:spcPct val="90000"/>
            </a:lnSpc>
            <a:spcBef>
              <a:spcPct val="0"/>
            </a:spcBef>
            <a:spcAft>
              <a:spcPct val="20000"/>
            </a:spcAft>
            <a:buChar char="••"/>
          </a:pPr>
          <a:r>
            <a:rPr lang="zh-TW" altLang="en-US" sz="1600" b="1" i="0" kern="1200" baseline="0" dirty="0" smtClean="0">
              <a:latin typeface="Microsoft JhengHei" charset="-120"/>
              <a:ea typeface="Microsoft JhengHei" charset="-120"/>
              <a:cs typeface="Microsoft JhengHei" charset="-120"/>
            </a:rPr>
            <a:t>共 </a:t>
          </a:r>
          <a:r>
            <a:rPr lang="en-US" altLang="zh-TW" sz="1600" b="1" i="0" u="sng" kern="1200" baseline="0" dirty="0" smtClean="0">
              <a:latin typeface="Microsoft JhengHei" charset="-120"/>
              <a:ea typeface="Microsoft JhengHei" charset="-120"/>
              <a:cs typeface="Microsoft JhengHei" charset="-120"/>
            </a:rPr>
            <a:t>332 </a:t>
          </a:r>
          <a:r>
            <a:rPr lang="zh-TW" altLang="en-US" sz="1600" b="1" i="0" u="sng" kern="1200" baseline="0" dirty="0" smtClean="0">
              <a:latin typeface="Microsoft JhengHei" charset="-120"/>
              <a:ea typeface="Microsoft JhengHei" charset="-120"/>
              <a:cs typeface="Microsoft JhengHei" charset="-120"/>
            </a:rPr>
            <a:t>個單位</a:t>
          </a:r>
          <a:r>
            <a:rPr lang="zh-TW" altLang="en-US" sz="1600" b="1" i="0" kern="1200" baseline="0" dirty="0" smtClean="0">
              <a:latin typeface="Microsoft JhengHei" charset="-120"/>
              <a:ea typeface="Microsoft JhengHei" charset="-120"/>
              <a:cs typeface="Microsoft JhengHei" charset="-120"/>
            </a:rPr>
            <a:t>分佈於九龍城、油尖旺、黃大仙、中西區、南區及東區</a:t>
          </a:r>
          <a:r>
            <a:rPr lang="en-US" altLang="zh-TW" sz="1600" b="1" i="0" kern="1200" baseline="0" dirty="0" smtClean="0">
              <a:latin typeface="Microsoft JhengHei" charset="-120"/>
              <a:ea typeface="Microsoft JhengHei" charset="-120"/>
              <a:cs typeface="Microsoft JhengHei" charset="-120"/>
            </a:rPr>
            <a:t>(</a:t>
          </a:r>
          <a:r>
            <a:rPr lang="zh-TW" altLang="en-US" sz="1600" b="1" i="0" kern="1200" baseline="0" dirty="0" smtClean="0">
              <a:latin typeface="Microsoft JhengHei" charset="-120"/>
              <a:ea typeface="Microsoft JhengHei" charset="-120"/>
              <a:cs typeface="Microsoft JhengHei" charset="-120"/>
            </a:rPr>
            <a:t>實際合適供本計劃推出的單位數目要經視察而定</a:t>
          </a:r>
          <a:r>
            <a:rPr lang="en-US" altLang="zh-TW" sz="1600" b="1" i="0" kern="1200" baseline="0" dirty="0" smtClean="0">
              <a:latin typeface="Microsoft JhengHei" charset="-120"/>
              <a:ea typeface="Microsoft JhengHei" charset="-120"/>
              <a:cs typeface="Microsoft JhengHei" charset="-120"/>
            </a:rPr>
            <a:t>)</a:t>
          </a:r>
          <a:r>
            <a:rPr lang="zh-TW" altLang="en-US" sz="1600" b="1" i="0" kern="1200" baseline="0" dirty="0" smtClean="0">
              <a:latin typeface="Microsoft JhengHei" charset="-120"/>
              <a:ea typeface="Microsoft JhengHei" charset="-120"/>
              <a:cs typeface="Microsoft JhengHei" charset="-120"/>
            </a:rPr>
            <a:t> </a:t>
          </a:r>
          <a:endParaRPr lang="zh-TW" altLang="en-US" sz="1600" b="1" i="0" kern="1200" dirty="0">
            <a:latin typeface="Microsoft JhengHei" charset="-120"/>
            <a:ea typeface="Microsoft JhengHei" charset="-120"/>
            <a:cs typeface="Microsoft JhengHei" charset="-120"/>
          </a:endParaRPr>
        </a:p>
        <a:p>
          <a:pPr marL="171450" lvl="1" indent="-171450" algn="l" defTabSz="711200" rtl="0">
            <a:lnSpc>
              <a:spcPct val="90000"/>
            </a:lnSpc>
            <a:spcBef>
              <a:spcPct val="0"/>
            </a:spcBef>
            <a:spcAft>
              <a:spcPct val="20000"/>
            </a:spcAft>
            <a:buChar char="••"/>
          </a:pPr>
          <a:r>
            <a:rPr lang="zh-TW" altLang="en-US" sz="1600" b="1" i="0" kern="1200" dirty="0" smtClean="0">
              <a:latin typeface="Microsoft JhengHei" charset="-120"/>
              <a:ea typeface="Microsoft JhengHei" charset="-120"/>
              <a:cs typeface="Microsoft JhengHei" charset="-120"/>
            </a:rPr>
            <a:t>預計</a:t>
          </a:r>
          <a:r>
            <a:rPr lang="zh-TW" altLang="en-US" sz="1600" b="1" i="0" u="sng" kern="1200" dirty="0" smtClean="0">
              <a:latin typeface="Microsoft JhengHei" charset="-120"/>
              <a:ea typeface="Microsoft JhengHei" charset="-120"/>
              <a:cs typeface="Microsoft JhengHei" charset="-120"/>
            </a:rPr>
            <a:t>今年年底推出至少</a:t>
          </a:r>
          <a:r>
            <a:rPr lang="en-US" altLang="zh-TW" sz="1600" b="1" i="0" u="sng" kern="1200" dirty="0" smtClean="0">
              <a:latin typeface="Microsoft JhengHei" charset="-120"/>
              <a:ea typeface="Microsoft JhengHei" charset="-120"/>
              <a:cs typeface="Microsoft JhengHei" charset="-120"/>
            </a:rPr>
            <a:t>34</a:t>
          </a:r>
          <a:r>
            <a:rPr lang="zh-TW" altLang="en-US" sz="1600" b="1" i="0" u="sng" kern="1200" dirty="0" smtClean="0">
              <a:latin typeface="Microsoft JhengHei" charset="-120"/>
              <a:ea typeface="Microsoft JhengHei" charset="-120"/>
              <a:cs typeface="Microsoft JhengHei" charset="-120"/>
            </a:rPr>
            <a:t>個單位</a:t>
          </a:r>
          <a:r>
            <a:rPr lang="zh-TW" altLang="en-US" sz="1600" b="1" i="0" kern="1200" dirty="0" smtClean="0">
              <a:latin typeface="Microsoft JhengHei" charset="-120"/>
              <a:ea typeface="Microsoft JhengHei" charset="-120"/>
              <a:cs typeface="Microsoft JhengHei" charset="-120"/>
            </a:rPr>
            <a:t>，剩餘經勘察及裝修後合適單位將於明年上半年陸續推出</a:t>
          </a:r>
          <a:endParaRPr lang="zh-TW" altLang="en-US" sz="1600" b="1" i="0" kern="1200" dirty="0">
            <a:latin typeface="Microsoft JhengHei" charset="-120"/>
            <a:ea typeface="Microsoft JhengHei" charset="-120"/>
            <a:cs typeface="Microsoft JhengHei" charset="-120"/>
          </a:endParaRPr>
        </a:p>
      </dsp:txBody>
      <dsp:txXfrm>
        <a:off x="0" y="1962105"/>
        <a:ext cx="7796030" cy="17802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7B687E-C049-3943-ABC6-E54BA0F0ABE8}">
      <dsp:nvSpPr>
        <dsp:cNvPr id="0" name=""/>
        <dsp:cNvSpPr/>
      </dsp:nvSpPr>
      <dsp:spPr>
        <a:xfrm>
          <a:off x="0" y="101224"/>
          <a:ext cx="8229599" cy="596041"/>
        </a:xfrm>
        <a:prstGeom prst="roundRect">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altLang="en-US" sz="1900" b="1" i="0" kern="1200" baseline="0" dirty="0" smtClean="0">
              <a:latin typeface="Microsoft JhengHei" charset="-120"/>
              <a:ea typeface="Microsoft JhengHei" charset="-120"/>
              <a:cs typeface="Microsoft JhengHei" charset="-120"/>
            </a:rPr>
            <a:t>技術：</a:t>
          </a:r>
          <a:endParaRPr lang="zh-TW" altLang="en-US" sz="1900" b="1" i="0" kern="1200" dirty="0">
            <a:latin typeface="Microsoft JhengHei" charset="-120"/>
            <a:ea typeface="Microsoft JhengHei" charset="-120"/>
            <a:cs typeface="Microsoft JhengHei" charset="-120"/>
          </a:endParaRPr>
        </a:p>
      </dsp:txBody>
      <dsp:txXfrm>
        <a:off x="0" y="101224"/>
        <a:ext cx="8229599" cy="596041"/>
      </dsp:txXfrm>
    </dsp:sp>
    <dsp:sp modelId="{EB5466A2-212F-3444-BF83-3CF95DE4DAD2}">
      <dsp:nvSpPr>
        <dsp:cNvPr id="0" name=""/>
        <dsp:cNvSpPr/>
      </dsp:nvSpPr>
      <dsp:spPr>
        <a:xfrm>
          <a:off x="0" y="697266"/>
          <a:ext cx="8229599" cy="1022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4130" rIns="135128" bIns="24130" numCol="1" spcCol="1270" anchor="t" anchorCtr="0">
          <a:noAutofit/>
        </a:bodyPr>
        <a:lstStyle/>
        <a:p>
          <a:pPr marL="114300" lvl="1" indent="-114300" algn="l" defTabSz="666750" rtl="0">
            <a:lnSpc>
              <a:spcPct val="90000"/>
            </a:lnSpc>
            <a:spcBef>
              <a:spcPct val="0"/>
            </a:spcBef>
            <a:spcAft>
              <a:spcPct val="20000"/>
            </a:spcAft>
            <a:buChar char="••"/>
          </a:pPr>
          <a:r>
            <a:rPr lang="zh-TW" altLang="en-US" sz="1500" b="1" i="0" kern="1200" baseline="0" dirty="0" smtClean="0">
              <a:latin typeface="Microsoft JhengHei" charset="-120"/>
              <a:ea typeface="Microsoft JhengHei" charset="-120"/>
              <a:cs typeface="Microsoft JhengHei" charset="-120"/>
            </a:rPr>
            <a:t>香港建築師學會、香港工程師學會、香港測量師學會提供技術顧問，並派會員協助初步考察及協助訂定工程規格／準則</a:t>
          </a:r>
          <a:endParaRPr lang="zh-TW" altLang="en-US" sz="1500" b="1" i="0" kern="1200" dirty="0">
            <a:latin typeface="Microsoft JhengHei" charset="-120"/>
            <a:ea typeface="Microsoft JhengHei" charset="-120"/>
            <a:cs typeface="Microsoft JhengHei" charset="-120"/>
          </a:endParaRPr>
        </a:p>
        <a:p>
          <a:pPr marL="114300" lvl="1" indent="-114300" algn="l" defTabSz="666750" rtl="0">
            <a:lnSpc>
              <a:spcPct val="90000"/>
            </a:lnSpc>
            <a:spcBef>
              <a:spcPct val="0"/>
            </a:spcBef>
            <a:spcAft>
              <a:spcPct val="20000"/>
            </a:spcAft>
            <a:buChar char="••"/>
          </a:pPr>
          <a:r>
            <a:rPr lang="zh-TW" altLang="en-US" sz="1500" b="1" i="0" kern="1200" baseline="0" dirty="0" smtClean="0">
              <a:latin typeface="Microsoft JhengHei" charset="-120"/>
              <a:ea typeface="Microsoft JhengHei" charset="-120"/>
              <a:cs typeface="Microsoft JhengHei" charset="-120"/>
            </a:rPr>
            <a:t>香港律師會派會員協助與租務事宜及各類合約相關的法律意見或諮詢</a:t>
          </a:r>
          <a:endParaRPr lang="zh-TW" altLang="en-US" sz="1500" b="1" i="0" kern="1200" dirty="0">
            <a:latin typeface="Microsoft JhengHei" charset="-120"/>
            <a:ea typeface="Microsoft JhengHei" charset="-120"/>
            <a:cs typeface="Microsoft JhengHei" charset="-120"/>
          </a:endParaRPr>
        </a:p>
      </dsp:txBody>
      <dsp:txXfrm>
        <a:off x="0" y="697266"/>
        <a:ext cx="8229599" cy="1022580"/>
      </dsp:txXfrm>
    </dsp:sp>
    <dsp:sp modelId="{2B21E0AE-9A5B-904C-91C3-A6E727149D92}">
      <dsp:nvSpPr>
        <dsp:cNvPr id="0" name=""/>
        <dsp:cNvSpPr/>
      </dsp:nvSpPr>
      <dsp:spPr>
        <a:xfrm>
          <a:off x="0" y="1719846"/>
          <a:ext cx="8229599" cy="596041"/>
        </a:xfrm>
        <a:prstGeom prst="roundRect">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altLang="en-US" sz="1900" b="1" i="0" kern="1200" baseline="0" dirty="0" smtClean="0">
              <a:latin typeface="Microsoft JhengHei" charset="-120"/>
              <a:ea typeface="Microsoft JhengHei" charset="-120"/>
              <a:cs typeface="Microsoft JhengHei" charset="-120"/>
            </a:rPr>
            <a:t>資源：</a:t>
          </a:r>
          <a:endParaRPr lang="zh-TW" altLang="en-US" sz="1900" b="1" i="0" kern="1200" dirty="0">
            <a:latin typeface="Microsoft JhengHei" charset="-120"/>
            <a:ea typeface="Microsoft JhengHei" charset="-120"/>
            <a:cs typeface="Microsoft JhengHei" charset="-120"/>
          </a:endParaRPr>
        </a:p>
      </dsp:txBody>
      <dsp:txXfrm>
        <a:off x="0" y="1719846"/>
        <a:ext cx="8229599" cy="596041"/>
      </dsp:txXfrm>
    </dsp:sp>
    <dsp:sp modelId="{5165E35B-36EC-7E44-BF0C-ACEC29D70356}">
      <dsp:nvSpPr>
        <dsp:cNvPr id="0" name=""/>
        <dsp:cNvSpPr/>
      </dsp:nvSpPr>
      <dsp:spPr>
        <a:xfrm>
          <a:off x="0" y="2315888"/>
          <a:ext cx="8229599" cy="7079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4130" rIns="135128" bIns="24130" numCol="1" spcCol="1270" anchor="t" anchorCtr="0">
          <a:noAutofit/>
        </a:bodyPr>
        <a:lstStyle/>
        <a:p>
          <a:pPr marL="114300" lvl="1" indent="-114300" algn="l" defTabSz="666750" rtl="0">
            <a:lnSpc>
              <a:spcPct val="90000"/>
            </a:lnSpc>
            <a:spcBef>
              <a:spcPct val="0"/>
            </a:spcBef>
            <a:spcAft>
              <a:spcPct val="20000"/>
            </a:spcAft>
            <a:buChar char="••"/>
          </a:pPr>
          <a:r>
            <a:rPr lang="zh-TW" altLang="en-US" sz="1500" b="1" i="0" kern="1200" baseline="0" dirty="0" smtClean="0">
              <a:latin typeface="Microsoft JhengHei" charset="-120"/>
              <a:ea typeface="Microsoft JhengHei" charset="-120"/>
              <a:cs typeface="Microsoft JhengHei" charset="-120"/>
            </a:rPr>
            <a:t>中華電力有限公司、香港</a:t>
          </a:r>
          <a:r>
            <a:rPr lang="zh-TW" altLang="en-US" sz="1500" b="1" i="0" kern="1200" baseline="0" smtClean="0">
              <a:latin typeface="Microsoft JhengHei" charset="-120"/>
              <a:ea typeface="Microsoft JhengHei" charset="-120"/>
              <a:cs typeface="Microsoft JhengHei" charset="-120"/>
            </a:rPr>
            <a:t>電燈</a:t>
          </a:r>
          <a:r>
            <a:rPr lang="zh-TW" altLang="en-US" sz="1500" b="1" i="0" kern="1200" baseline="0" smtClean="0">
              <a:latin typeface="Microsoft JhengHei" charset="-120"/>
              <a:ea typeface="Microsoft JhengHei" charset="-120"/>
              <a:cs typeface="Microsoft JhengHei" charset="-120"/>
            </a:rPr>
            <a:t>有限公司、德國寶及鵬程慈善基金贊助</a:t>
          </a:r>
          <a:r>
            <a:rPr lang="zh-TW" altLang="en-US" sz="1500" b="1" i="0" kern="1200" baseline="0" dirty="0" smtClean="0">
              <a:latin typeface="Microsoft JhengHei" charset="-120"/>
              <a:ea typeface="Microsoft JhengHei" charset="-120"/>
              <a:cs typeface="Microsoft JhengHei" charset="-120"/>
            </a:rPr>
            <a:t>電器</a:t>
          </a:r>
          <a:endParaRPr lang="zh-TW" altLang="en-US" sz="1500" b="1" i="0" kern="1200" dirty="0">
            <a:latin typeface="Microsoft JhengHei" charset="-120"/>
            <a:ea typeface="Microsoft JhengHei" charset="-120"/>
            <a:cs typeface="Microsoft JhengHei" charset="-120"/>
          </a:endParaRPr>
        </a:p>
        <a:p>
          <a:pPr marL="114300" lvl="1" indent="-114300" algn="l" defTabSz="666750" rtl="0">
            <a:lnSpc>
              <a:spcPct val="90000"/>
            </a:lnSpc>
            <a:spcBef>
              <a:spcPct val="0"/>
            </a:spcBef>
            <a:spcAft>
              <a:spcPct val="20000"/>
            </a:spcAft>
            <a:buChar char="••"/>
          </a:pPr>
          <a:r>
            <a:rPr lang="zh-TW" altLang="en-US" sz="1500" b="1" i="0" kern="1200" baseline="0" dirty="0" smtClean="0">
              <a:latin typeface="Microsoft JhengHei" charset="-120"/>
              <a:ea typeface="Microsoft JhengHei" charset="-120"/>
              <a:cs typeface="Microsoft JhengHei" charset="-120"/>
            </a:rPr>
            <a:t>香港建造商會有限公司協助招募有志參與貢献企業社會責任之承建商協助進行工程</a:t>
          </a:r>
          <a:endParaRPr lang="zh-TW" altLang="en-US" sz="1500" b="1" i="0" kern="1200" dirty="0">
            <a:latin typeface="Microsoft JhengHei" charset="-120"/>
            <a:ea typeface="Microsoft JhengHei" charset="-120"/>
            <a:cs typeface="Microsoft JhengHei" charset="-120"/>
          </a:endParaRPr>
        </a:p>
      </dsp:txBody>
      <dsp:txXfrm>
        <a:off x="0" y="2315888"/>
        <a:ext cx="8229599" cy="707939"/>
      </dsp:txXfrm>
    </dsp:sp>
    <dsp:sp modelId="{479FCAEF-966A-0546-AD6C-1320133BB7A1}">
      <dsp:nvSpPr>
        <dsp:cNvPr id="0" name=""/>
        <dsp:cNvSpPr/>
      </dsp:nvSpPr>
      <dsp:spPr>
        <a:xfrm>
          <a:off x="0" y="3023828"/>
          <a:ext cx="8229599" cy="596041"/>
        </a:xfrm>
        <a:prstGeom prst="roundRect">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altLang="en-US" sz="1900" b="1" i="0" kern="1200" baseline="0" dirty="0" smtClean="0">
              <a:latin typeface="Microsoft JhengHei" charset="-120"/>
              <a:ea typeface="Microsoft JhengHei" charset="-120"/>
              <a:cs typeface="Microsoft JhengHei" charset="-120"/>
            </a:rPr>
            <a:t>社會房屋中介：</a:t>
          </a:r>
          <a:endParaRPr lang="zh-TW" altLang="en-US" sz="1900" b="1" i="0" kern="1200" dirty="0">
            <a:latin typeface="Microsoft JhengHei" charset="-120"/>
            <a:ea typeface="Microsoft JhengHei" charset="-120"/>
            <a:cs typeface="Microsoft JhengHei" charset="-120"/>
          </a:endParaRPr>
        </a:p>
      </dsp:txBody>
      <dsp:txXfrm>
        <a:off x="0" y="3023828"/>
        <a:ext cx="8229599" cy="596041"/>
      </dsp:txXfrm>
    </dsp:sp>
    <dsp:sp modelId="{5CA23163-0A9B-9044-8CE3-AC764F2ABF31}">
      <dsp:nvSpPr>
        <dsp:cNvPr id="0" name=""/>
        <dsp:cNvSpPr/>
      </dsp:nvSpPr>
      <dsp:spPr>
        <a:xfrm>
          <a:off x="0" y="3619870"/>
          <a:ext cx="8229599" cy="648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4130" rIns="135128" bIns="24130" numCol="1" spcCol="1270" anchor="t" anchorCtr="0">
          <a:noAutofit/>
        </a:bodyPr>
        <a:lstStyle/>
        <a:p>
          <a:pPr marL="114300" lvl="1" indent="-114300" algn="l" defTabSz="666750" rtl="0">
            <a:lnSpc>
              <a:spcPct val="90000"/>
            </a:lnSpc>
            <a:spcBef>
              <a:spcPct val="0"/>
            </a:spcBef>
            <a:spcAft>
              <a:spcPct val="20000"/>
            </a:spcAft>
            <a:buChar char="••"/>
          </a:pPr>
          <a:r>
            <a:rPr lang="zh-TW" altLang="en-US" sz="1500" b="1" i="0" kern="1200" baseline="0" dirty="0" smtClean="0">
              <a:latin typeface="Microsoft JhengHei" charset="-120"/>
              <a:ea typeface="Microsoft JhengHei" charset="-120"/>
              <a:cs typeface="Microsoft JhengHei" charset="-120"/>
            </a:rPr>
            <a:t>社聯獲香港公益金及社會創新及創業發展基金 </a:t>
          </a:r>
          <a:r>
            <a:rPr lang="en-US" altLang="zh-TW" sz="1500" b="1" i="0" kern="1200" baseline="0" dirty="0" smtClean="0">
              <a:latin typeface="Microsoft JhengHei" charset="-120"/>
              <a:ea typeface="Microsoft JhengHei" charset="-120"/>
              <a:cs typeface="Microsoft JhengHei" charset="-120"/>
            </a:rPr>
            <a:t>(</a:t>
          </a:r>
          <a:r>
            <a:rPr lang="zh-TW" altLang="en-US" sz="1500" b="1" i="0" kern="1200" baseline="0" dirty="0" smtClean="0">
              <a:latin typeface="Microsoft JhengHei" charset="-120"/>
              <a:ea typeface="Microsoft JhengHei" charset="-120"/>
              <a:cs typeface="Microsoft JhengHei" charset="-120"/>
            </a:rPr>
            <a:t>社創基金</a:t>
          </a:r>
          <a:r>
            <a:rPr lang="en-US" altLang="zh-TW" sz="1500" b="1" i="0" kern="1200" baseline="0" dirty="0" smtClean="0">
              <a:latin typeface="Microsoft JhengHei" charset="-120"/>
              <a:ea typeface="Microsoft JhengHei" charset="-120"/>
              <a:cs typeface="Microsoft JhengHei" charset="-120"/>
            </a:rPr>
            <a:t>)  </a:t>
          </a:r>
          <a:r>
            <a:rPr lang="zh-TW" altLang="en-US" sz="1500" b="1" i="0" kern="1200" baseline="0" dirty="0" smtClean="0">
              <a:latin typeface="Microsoft JhengHei" charset="-120"/>
              <a:ea typeface="Microsoft JhengHei" charset="-120"/>
              <a:cs typeface="Microsoft JhengHei" charset="-120"/>
            </a:rPr>
            <a:t>資助港幣</a:t>
          </a:r>
          <a:r>
            <a:rPr lang="en-US" altLang="zh-TW" sz="1500" b="1" i="0" kern="1200" baseline="0" dirty="0" smtClean="0">
              <a:latin typeface="Microsoft JhengHei" charset="-120"/>
              <a:ea typeface="Microsoft JhengHei" charset="-120"/>
              <a:cs typeface="Microsoft JhengHei" charset="-120"/>
            </a:rPr>
            <a:t>1</a:t>
          </a:r>
          <a:r>
            <a:rPr lang="zh-TW" altLang="en-US" sz="1500" b="1" i="0" kern="1200" baseline="0" dirty="0" smtClean="0">
              <a:latin typeface="Microsoft JhengHei" charset="-120"/>
              <a:ea typeface="Microsoft JhengHei" charset="-120"/>
              <a:cs typeface="Microsoft JhengHei" charset="-120"/>
            </a:rPr>
            <a:t>千</a:t>
          </a:r>
          <a:r>
            <a:rPr lang="en-US" altLang="zh-TW" sz="1500" b="1" i="0" kern="1200" baseline="0" dirty="0" smtClean="0">
              <a:latin typeface="Microsoft JhengHei" charset="-120"/>
              <a:ea typeface="Microsoft JhengHei" charset="-120"/>
              <a:cs typeface="Microsoft JhengHei" charset="-120"/>
            </a:rPr>
            <a:t>1</a:t>
          </a:r>
          <a:r>
            <a:rPr lang="zh-TW" altLang="en-US" sz="1500" b="1" i="0" kern="1200" baseline="0" dirty="0" smtClean="0">
              <a:latin typeface="Microsoft JhengHei" charset="-120"/>
              <a:ea typeface="Microsoft JhengHei" charset="-120"/>
              <a:cs typeface="Microsoft JhengHei" charset="-120"/>
            </a:rPr>
            <a:t>百</a:t>
          </a:r>
          <a:r>
            <a:rPr lang="en-US" altLang="zh-TW" sz="1500" b="1" i="0" kern="1200" baseline="0" dirty="0" smtClean="0">
              <a:latin typeface="Microsoft JhengHei" charset="-120"/>
              <a:ea typeface="Microsoft JhengHei" charset="-120"/>
              <a:cs typeface="Microsoft JhengHei" charset="-120"/>
            </a:rPr>
            <a:t>50</a:t>
          </a:r>
          <a:r>
            <a:rPr lang="zh-TW" altLang="en-US" sz="1500" b="1" i="0" kern="1200" baseline="0" dirty="0" smtClean="0">
              <a:latin typeface="Microsoft JhengHei" charset="-120"/>
              <a:ea typeface="Microsoft JhengHei" charset="-120"/>
              <a:cs typeface="Microsoft JhengHei" charset="-120"/>
            </a:rPr>
            <a:t>萬元作為社會房屋中介</a:t>
          </a:r>
          <a:r>
            <a:rPr lang="en-US" altLang="zh-TW" sz="1500" b="1" i="0" kern="1200" baseline="0" dirty="0" smtClean="0">
              <a:latin typeface="Microsoft JhengHei" charset="-120"/>
              <a:ea typeface="Microsoft JhengHei" charset="-120"/>
              <a:cs typeface="Microsoft JhengHei" charset="-120"/>
            </a:rPr>
            <a:t>3</a:t>
          </a:r>
          <a:r>
            <a:rPr lang="zh-TW" altLang="en-US" sz="1500" b="1" i="0" kern="1200" baseline="0" dirty="0" smtClean="0">
              <a:latin typeface="Microsoft JhengHei" charset="-120"/>
              <a:ea typeface="Microsoft JhengHei" charset="-120"/>
              <a:cs typeface="Microsoft JhengHei" charset="-120"/>
            </a:rPr>
            <a:t>年運作經費。</a:t>
          </a:r>
          <a:endParaRPr lang="zh-TW" altLang="en-US" sz="1500" b="1" i="0" kern="1200" dirty="0">
            <a:latin typeface="Microsoft JhengHei" charset="-120"/>
            <a:ea typeface="Microsoft JhengHei" charset="-120"/>
            <a:cs typeface="Microsoft JhengHei" charset="-120"/>
          </a:endParaRPr>
        </a:p>
      </dsp:txBody>
      <dsp:txXfrm>
        <a:off x="0" y="3619870"/>
        <a:ext cx="8229599" cy="64894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630B15-2E7E-C749-AAE0-872E02751909}">
      <dsp:nvSpPr>
        <dsp:cNvPr id="0" name=""/>
        <dsp:cNvSpPr/>
      </dsp:nvSpPr>
      <dsp:spPr>
        <a:xfrm rot="5400000">
          <a:off x="-239034" y="239273"/>
          <a:ext cx="1593563" cy="1115494"/>
        </a:xfrm>
        <a:prstGeom prst="chevron">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kumimoji="1" lang="en-US" altLang="zh-TW" sz="1600" b="1" i="0" kern="1200" dirty="0" smtClean="0">
              <a:latin typeface="Microsoft JhengHei" charset="-120"/>
              <a:ea typeface="Microsoft JhengHei" charset="-120"/>
              <a:cs typeface="Microsoft JhengHei" charset="-120"/>
            </a:rPr>
            <a:t>1.</a:t>
          </a:r>
          <a:r>
            <a:rPr kumimoji="1" lang="zh-TW" altLang="en-US" sz="1600" b="1" i="0" kern="1200" dirty="0" smtClean="0">
              <a:latin typeface="Microsoft JhengHei" charset="-120"/>
              <a:ea typeface="Microsoft JhengHei" charset="-120"/>
              <a:cs typeface="Microsoft JhengHei" charset="-120"/>
            </a:rPr>
            <a:t> 初步聯絡</a:t>
          </a:r>
          <a:endParaRPr lang="zh-TW" altLang="en-US" sz="1600" b="1" i="0" kern="1200" dirty="0">
            <a:latin typeface="Microsoft JhengHei" charset="-120"/>
            <a:ea typeface="Microsoft JhengHei" charset="-120"/>
            <a:cs typeface="Microsoft JhengHei" charset="-120"/>
          </a:endParaRPr>
        </a:p>
      </dsp:txBody>
      <dsp:txXfrm rot="5400000">
        <a:off x="-239034" y="239273"/>
        <a:ext cx="1593563" cy="1115494"/>
      </dsp:txXfrm>
    </dsp:sp>
    <dsp:sp modelId="{EEBA4333-8500-AB4A-A651-50EC2261077F}">
      <dsp:nvSpPr>
        <dsp:cNvPr id="0" name=""/>
        <dsp:cNvSpPr/>
      </dsp:nvSpPr>
      <dsp:spPr>
        <a:xfrm rot="5400000">
          <a:off x="4265064" y="-3149330"/>
          <a:ext cx="1035816" cy="733495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r>
            <a:rPr kumimoji="1" lang="zh-TW" altLang="en-US" sz="1800" b="1" i="0" kern="1200" dirty="0" smtClean="0">
              <a:latin typeface="Microsoft JhengHei" charset="-120"/>
              <a:ea typeface="Microsoft JhengHei" charset="-120"/>
              <a:cs typeface="Microsoft JhengHei" charset="-120"/>
            </a:rPr>
            <a:t>業主了解計劃內容，同時社聯了解業主的出租意向、條件及物業狀況</a:t>
          </a:r>
          <a:endParaRPr lang="zh-TW" altLang="en-US" sz="1800" b="1" i="0" kern="1200" dirty="0">
            <a:latin typeface="Microsoft JhengHei" charset="-120"/>
            <a:ea typeface="Microsoft JhengHei" charset="-120"/>
            <a:cs typeface="Microsoft JhengHei" charset="-120"/>
          </a:endParaRPr>
        </a:p>
      </dsp:txBody>
      <dsp:txXfrm rot="5400000">
        <a:off x="4265064" y="-3149330"/>
        <a:ext cx="1035816" cy="7334956"/>
      </dsp:txXfrm>
    </dsp:sp>
    <dsp:sp modelId="{74FE37B9-EC81-A84B-842B-E3285E8BC17B}">
      <dsp:nvSpPr>
        <dsp:cNvPr id="0" name=""/>
        <dsp:cNvSpPr/>
      </dsp:nvSpPr>
      <dsp:spPr>
        <a:xfrm rot="5400000">
          <a:off x="-239034" y="1638496"/>
          <a:ext cx="1593563" cy="1115494"/>
        </a:xfrm>
        <a:prstGeom prst="chevron">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kumimoji="1" lang="en-US" altLang="zh-TW" sz="1600" b="1" i="0" kern="1200" dirty="0" smtClean="0">
              <a:latin typeface="Microsoft JhengHei" charset="-120"/>
              <a:ea typeface="Microsoft JhengHei" charset="-120"/>
              <a:cs typeface="Microsoft JhengHei" charset="-120"/>
            </a:rPr>
            <a:t>2.</a:t>
          </a:r>
          <a:r>
            <a:rPr kumimoji="1" lang="zh-TW" altLang="en-US" sz="1600" b="1" i="0" kern="1200" dirty="0" smtClean="0">
              <a:latin typeface="Microsoft JhengHei" charset="-120"/>
              <a:ea typeface="Microsoft JhengHei" charset="-120"/>
              <a:cs typeface="Microsoft JhengHei" charset="-120"/>
            </a:rPr>
            <a:t> 單位勘察</a:t>
          </a:r>
          <a:endParaRPr lang="zh-TW" altLang="en-US" sz="1600" b="1" i="0" kern="1200" dirty="0">
            <a:latin typeface="Microsoft JhengHei" charset="-120"/>
            <a:ea typeface="Microsoft JhengHei" charset="-120"/>
            <a:cs typeface="Microsoft JhengHei" charset="-120"/>
          </a:endParaRPr>
        </a:p>
      </dsp:txBody>
      <dsp:txXfrm rot="5400000">
        <a:off x="-239034" y="1638496"/>
        <a:ext cx="1593563" cy="1115494"/>
      </dsp:txXfrm>
    </dsp:sp>
    <dsp:sp modelId="{9C6A3C12-1CFA-CA4A-861F-80FBC825769F}">
      <dsp:nvSpPr>
        <dsp:cNvPr id="0" name=""/>
        <dsp:cNvSpPr/>
      </dsp:nvSpPr>
      <dsp:spPr>
        <a:xfrm rot="5400000">
          <a:off x="4265064" y="-1750107"/>
          <a:ext cx="1035816" cy="733495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r>
            <a:rPr kumimoji="1" lang="zh-TW" altLang="en-US" sz="1800" b="1" i="0" kern="1200" dirty="0" smtClean="0">
              <a:latin typeface="Microsoft JhengHei" charset="-120"/>
              <a:ea typeface="Microsoft JhengHei" charset="-120"/>
              <a:cs typeface="Microsoft JhengHei" charset="-120"/>
            </a:rPr>
            <a:t>如符合計劃條件，社聯會安排首次單位勘察，以了解單位狀況，及估計初步涉及的復修／維修／小型裝修的內容及費用，再與業主洽商</a:t>
          </a:r>
          <a:endParaRPr lang="zh-TW" altLang="en-US" sz="1800" b="1" i="0" kern="1200" dirty="0">
            <a:latin typeface="Microsoft JhengHei" charset="-120"/>
            <a:ea typeface="Microsoft JhengHei" charset="-120"/>
            <a:cs typeface="Microsoft JhengHei" charset="-120"/>
          </a:endParaRPr>
        </a:p>
      </dsp:txBody>
      <dsp:txXfrm rot="5400000">
        <a:off x="4265064" y="-1750107"/>
        <a:ext cx="1035816" cy="7334956"/>
      </dsp:txXfrm>
    </dsp:sp>
    <dsp:sp modelId="{1FCC774A-7A26-374D-AB41-CBF874D308F0}">
      <dsp:nvSpPr>
        <dsp:cNvPr id="0" name=""/>
        <dsp:cNvSpPr/>
      </dsp:nvSpPr>
      <dsp:spPr>
        <a:xfrm rot="5400000">
          <a:off x="-239034" y="3037719"/>
          <a:ext cx="1593563" cy="1115494"/>
        </a:xfrm>
        <a:prstGeom prst="chevron">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kumimoji="1" lang="en-US" altLang="zh-TW" sz="1600" b="1" i="0" kern="1200" dirty="0" smtClean="0">
              <a:latin typeface="Microsoft JhengHei" charset="-120"/>
              <a:ea typeface="Microsoft JhengHei" charset="-120"/>
              <a:cs typeface="Microsoft JhengHei" charset="-120"/>
            </a:rPr>
            <a:t>3.</a:t>
          </a:r>
          <a:r>
            <a:rPr kumimoji="1" lang="zh-TW" altLang="en-US" sz="1600" b="1" i="0" kern="1200" dirty="0" smtClean="0">
              <a:latin typeface="Microsoft JhengHei" charset="-120"/>
              <a:ea typeface="Microsoft JhengHei" charset="-120"/>
              <a:cs typeface="Microsoft JhengHei" charset="-120"/>
            </a:rPr>
            <a:t> 簽訂合約</a:t>
          </a:r>
          <a:endParaRPr lang="zh-TW" altLang="en-US" sz="1600" b="1" i="0" kern="1200" dirty="0">
            <a:latin typeface="Microsoft JhengHei" charset="-120"/>
            <a:ea typeface="Microsoft JhengHei" charset="-120"/>
            <a:cs typeface="Microsoft JhengHei" charset="-120"/>
          </a:endParaRPr>
        </a:p>
      </dsp:txBody>
      <dsp:txXfrm rot="5400000">
        <a:off x="-239034" y="3037719"/>
        <a:ext cx="1593563" cy="1115494"/>
      </dsp:txXfrm>
    </dsp:sp>
    <dsp:sp modelId="{B93645B3-30FF-5E47-B8EA-81C8A54E6E40}">
      <dsp:nvSpPr>
        <dsp:cNvPr id="0" name=""/>
        <dsp:cNvSpPr/>
      </dsp:nvSpPr>
      <dsp:spPr>
        <a:xfrm rot="5400000">
          <a:off x="4265064" y="-350885"/>
          <a:ext cx="1035816" cy="733495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r>
            <a:rPr kumimoji="1" lang="zh-TW" altLang="en-US" sz="1800" b="1" i="0" kern="1200" dirty="0" smtClean="0">
              <a:latin typeface="Microsoft JhengHei" charset="-120"/>
              <a:ea typeface="Microsoft JhengHei" charset="-120"/>
              <a:cs typeface="Microsoft JhengHei" charset="-120"/>
            </a:rPr>
            <a:t>社聯與業主簽訂租約，向業主交租，並在租約完結後交回單位。</a:t>
          </a:r>
          <a:endParaRPr lang="zh-TW" altLang="en-US" sz="1800" b="1" i="0" kern="1200" dirty="0">
            <a:latin typeface="Microsoft JhengHei" charset="-120"/>
            <a:ea typeface="Microsoft JhengHei" charset="-120"/>
            <a:cs typeface="Microsoft JhengHei" charset="-120"/>
          </a:endParaRPr>
        </a:p>
      </dsp:txBody>
      <dsp:txXfrm rot="5400000">
        <a:off x="4265064" y="-350885"/>
        <a:ext cx="1035816" cy="7334956"/>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36CE83-AD17-4B1D-9F42-DCFD0374657B}">
      <dsp:nvSpPr>
        <dsp:cNvPr id="0" name=""/>
        <dsp:cNvSpPr/>
      </dsp:nvSpPr>
      <dsp:spPr>
        <a:xfrm rot="5400000">
          <a:off x="-183588" y="188270"/>
          <a:ext cx="1223924" cy="856746"/>
        </a:xfrm>
        <a:prstGeom prst="chevron">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b="1" i="0" kern="1200" dirty="0" smtClean="0">
              <a:latin typeface="Microsoft JhengHei" charset="-120"/>
              <a:ea typeface="Microsoft JhengHei" charset="-120"/>
              <a:cs typeface="Microsoft JhengHei" charset="-120"/>
            </a:rPr>
            <a:t>邀請營運者</a:t>
          </a:r>
          <a:endParaRPr lang="zh-TW" altLang="en-US" sz="1300" b="1" i="0" kern="1200" dirty="0">
            <a:latin typeface="Microsoft JhengHei" charset="-120"/>
            <a:ea typeface="Microsoft JhengHei" charset="-120"/>
            <a:cs typeface="Microsoft JhengHei" charset="-120"/>
          </a:endParaRPr>
        </a:p>
      </dsp:txBody>
      <dsp:txXfrm rot="5400000">
        <a:off x="-183588" y="188270"/>
        <a:ext cx="1223924" cy="856746"/>
      </dsp:txXfrm>
    </dsp:sp>
    <dsp:sp modelId="{B0328E3E-B1E2-42AD-BDA1-63A8E0DD0B9C}">
      <dsp:nvSpPr>
        <dsp:cNvPr id="0" name=""/>
        <dsp:cNvSpPr/>
      </dsp:nvSpPr>
      <dsp:spPr>
        <a:xfrm rot="5400000">
          <a:off x="4315074" y="-3453645"/>
          <a:ext cx="795550" cy="771220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社聯招募合資格的營運者</a:t>
          </a:r>
          <a:endParaRPr lang="zh-TW" altLang="en-US" sz="1600" b="1" i="0" kern="1200" dirty="0">
            <a:latin typeface="Microsoft JhengHei" charset="-120"/>
            <a:ea typeface="Microsoft JhengHei" charset="-120"/>
            <a:cs typeface="Microsoft JhengHei" charset="-120"/>
          </a:endParaRPr>
        </a:p>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邀請營運者提交服務建議</a:t>
          </a:r>
          <a:endParaRPr lang="zh-TW" altLang="en-US" sz="1600" b="1" i="0" kern="1200" dirty="0">
            <a:latin typeface="Microsoft JhengHei" charset="-120"/>
            <a:ea typeface="Microsoft JhengHei" charset="-120"/>
            <a:cs typeface="Microsoft JhengHei" charset="-120"/>
          </a:endParaRPr>
        </a:p>
      </dsp:txBody>
      <dsp:txXfrm rot="5400000">
        <a:off x="4315074" y="-3453645"/>
        <a:ext cx="795550" cy="7712205"/>
      </dsp:txXfrm>
    </dsp:sp>
    <dsp:sp modelId="{5BC46050-9A66-49B5-9F51-19CD12C90E0D}">
      <dsp:nvSpPr>
        <dsp:cNvPr id="0" name=""/>
        <dsp:cNvSpPr/>
      </dsp:nvSpPr>
      <dsp:spPr>
        <a:xfrm rot="5400000">
          <a:off x="-183588" y="1265339"/>
          <a:ext cx="1223924" cy="856746"/>
        </a:xfrm>
        <a:prstGeom prst="chevron">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b="1" i="0" kern="1200" dirty="0" smtClean="0">
              <a:latin typeface="Microsoft JhengHei" charset="-120"/>
              <a:ea typeface="Microsoft JhengHei" charset="-120"/>
              <a:cs typeface="Microsoft JhengHei" charset="-120"/>
            </a:rPr>
            <a:t>提交建議書</a:t>
          </a:r>
          <a:endParaRPr lang="zh-TW" altLang="en-US" sz="1300" b="1" i="0" kern="1200" dirty="0">
            <a:latin typeface="Microsoft JhengHei" charset="-120"/>
            <a:ea typeface="Microsoft JhengHei" charset="-120"/>
            <a:cs typeface="Microsoft JhengHei" charset="-120"/>
          </a:endParaRPr>
        </a:p>
      </dsp:txBody>
      <dsp:txXfrm rot="5400000">
        <a:off x="-183588" y="1265339"/>
        <a:ext cx="1223924" cy="856746"/>
      </dsp:txXfrm>
    </dsp:sp>
    <dsp:sp modelId="{991F1E1D-0CD8-435E-931D-68084714E6C0}">
      <dsp:nvSpPr>
        <dsp:cNvPr id="0" name=""/>
        <dsp:cNvSpPr/>
      </dsp:nvSpPr>
      <dsp:spPr>
        <a:xfrm rot="5400000">
          <a:off x="4315074" y="-2376576"/>
          <a:ext cx="795550" cy="771220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營運者按程序視察單位</a:t>
          </a:r>
          <a:endParaRPr lang="zh-TW" altLang="en-US" sz="1600" b="1" i="0" kern="1200" dirty="0">
            <a:latin typeface="Microsoft JhengHei" charset="-120"/>
            <a:ea typeface="Microsoft JhengHei" charset="-120"/>
            <a:cs typeface="Microsoft JhengHei" charset="-120"/>
          </a:endParaRPr>
        </a:p>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向社聯提交建議書，說明服務意念和設計、租金等</a:t>
          </a:r>
          <a:endParaRPr lang="zh-TW" altLang="en-US" sz="1600" b="1" i="0" kern="1200" dirty="0">
            <a:latin typeface="Microsoft JhengHei" charset="-120"/>
            <a:ea typeface="Microsoft JhengHei" charset="-120"/>
            <a:cs typeface="Microsoft JhengHei" charset="-120"/>
          </a:endParaRPr>
        </a:p>
      </dsp:txBody>
      <dsp:txXfrm rot="5400000">
        <a:off x="4315074" y="-2376576"/>
        <a:ext cx="795550" cy="7712205"/>
      </dsp:txXfrm>
    </dsp:sp>
    <dsp:sp modelId="{518CD758-D125-4D60-BC2D-933170A5AEFE}">
      <dsp:nvSpPr>
        <dsp:cNvPr id="0" name=""/>
        <dsp:cNvSpPr/>
      </dsp:nvSpPr>
      <dsp:spPr>
        <a:xfrm rot="5400000">
          <a:off x="-183588" y="2342409"/>
          <a:ext cx="1223924" cy="856746"/>
        </a:xfrm>
        <a:prstGeom prst="chevron">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b="1" i="0" kern="1200" dirty="0" smtClean="0">
              <a:latin typeface="Microsoft JhengHei" charset="-120"/>
              <a:ea typeface="Microsoft JhengHei" charset="-120"/>
              <a:cs typeface="Microsoft JhengHei" charset="-120"/>
            </a:rPr>
            <a:t>評估建議書</a:t>
          </a:r>
          <a:endParaRPr lang="zh-TW" altLang="en-US" sz="1300" b="1" i="0" kern="1200" dirty="0">
            <a:latin typeface="Microsoft JhengHei" charset="-120"/>
            <a:ea typeface="Microsoft JhengHei" charset="-120"/>
            <a:cs typeface="Microsoft JhengHei" charset="-120"/>
          </a:endParaRPr>
        </a:p>
      </dsp:txBody>
      <dsp:txXfrm rot="5400000">
        <a:off x="-183588" y="2342409"/>
        <a:ext cx="1223924" cy="856746"/>
      </dsp:txXfrm>
    </dsp:sp>
    <dsp:sp modelId="{19736351-3152-4492-8AA9-75905EEDEECA}">
      <dsp:nvSpPr>
        <dsp:cNvPr id="0" name=""/>
        <dsp:cNvSpPr/>
      </dsp:nvSpPr>
      <dsp:spPr>
        <a:xfrm rot="5400000">
          <a:off x="4315074" y="-1299506"/>
          <a:ext cx="795550" cy="771220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社聯成立獨立跨專業評審委員會按既定的評審準則進行評估</a:t>
          </a:r>
          <a:endParaRPr lang="zh-TW" altLang="en-US" sz="1600" b="1" i="0" kern="1200" dirty="0">
            <a:latin typeface="Microsoft JhengHei" charset="-120"/>
            <a:ea typeface="Microsoft JhengHei" charset="-120"/>
            <a:cs typeface="Microsoft JhengHei" charset="-120"/>
          </a:endParaRPr>
        </a:p>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挑選合適營運者</a:t>
          </a:r>
          <a:endParaRPr lang="zh-TW" altLang="en-US" sz="1600" b="1" i="0" kern="1200" dirty="0">
            <a:latin typeface="Microsoft JhengHei" charset="-120"/>
            <a:ea typeface="Microsoft JhengHei" charset="-120"/>
            <a:cs typeface="Microsoft JhengHei" charset="-120"/>
          </a:endParaRPr>
        </a:p>
      </dsp:txBody>
      <dsp:txXfrm rot="5400000">
        <a:off x="4315074" y="-1299506"/>
        <a:ext cx="795550" cy="7712205"/>
      </dsp:txXfrm>
    </dsp:sp>
    <dsp:sp modelId="{EC65429F-E74A-4757-8B33-96E4B0C97A06}">
      <dsp:nvSpPr>
        <dsp:cNvPr id="0" name=""/>
        <dsp:cNvSpPr/>
      </dsp:nvSpPr>
      <dsp:spPr>
        <a:xfrm rot="5400000">
          <a:off x="-183588" y="3419478"/>
          <a:ext cx="1223924" cy="856746"/>
        </a:xfrm>
        <a:prstGeom prst="chevron">
          <a:avLst/>
        </a:prstGeom>
        <a:blipFill rotWithShape="0">
          <a:blip xmlns:r="http://schemas.openxmlformats.org/officeDocument/2006/relationships" r:embed="rId1">
            <a:duotone>
              <a:schemeClr val="accent1">
                <a:hueOff val="0"/>
                <a:satOff val="0"/>
                <a:lumOff val="0"/>
                <a:alphaOff val="0"/>
                <a:shade val="88000"/>
                <a:lumMod val="88000"/>
              </a:schemeClr>
              <a:schemeClr val="accent1">
                <a:hueOff val="0"/>
                <a:satOff val="0"/>
                <a:lumOff val="0"/>
                <a:alphaOff val="0"/>
              </a:schemeClr>
            </a:duotone>
          </a:blip>
          <a:tile tx="0" ty="0" sx="100000" sy="100000" flip="none" algn="tl"/>
        </a:blip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TW" altLang="en-US" sz="1200" b="1" i="0" kern="1200" dirty="0" smtClean="0">
              <a:latin typeface="Microsoft JhengHei" charset="-120"/>
              <a:ea typeface="Microsoft JhengHei" charset="-120"/>
              <a:cs typeface="Microsoft JhengHei" charset="-120"/>
            </a:rPr>
            <a:t>簽訂租約或服務協議</a:t>
          </a:r>
          <a:endParaRPr lang="zh-TW" altLang="en-US" sz="1200" b="1" i="0" kern="1200" dirty="0">
            <a:latin typeface="Microsoft JhengHei" charset="-120"/>
            <a:ea typeface="Microsoft JhengHei" charset="-120"/>
            <a:cs typeface="Microsoft JhengHei" charset="-120"/>
          </a:endParaRPr>
        </a:p>
      </dsp:txBody>
      <dsp:txXfrm rot="5400000">
        <a:off x="-183588" y="3419478"/>
        <a:ext cx="1223924" cy="856746"/>
      </dsp:txXfrm>
    </dsp:sp>
    <dsp:sp modelId="{9A6E212A-A20D-4BF9-9CB7-DFA7D46CFA41}">
      <dsp:nvSpPr>
        <dsp:cNvPr id="0" name=""/>
        <dsp:cNvSpPr/>
      </dsp:nvSpPr>
      <dsp:spPr>
        <a:xfrm rot="5400000">
          <a:off x="4314864" y="-222227"/>
          <a:ext cx="795968" cy="771220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社聯與營運者商議服務細則及條款</a:t>
          </a:r>
          <a:endParaRPr lang="zh-TW" altLang="en-US" sz="1600" b="1" i="0" kern="1200" dirty="0">
            <a:latin typeface="Microsoft JhengHei" charset="-120"/>
            <a:ea typeface="Microsoft JhengHei" charset="-120"/>
            <a:cs typeface="Microsoft JhengHei" charset="-120"/>
          </a:endParaRPr>
        </a:p>
        <a:p>
          <a:pPr marL="171450" lvl="1" indent="-171450" algn="l" defTabSz="711200">
            <a:lnSpc>
              <a:spcPct val="90000"/>
            </a:lnSpc>
            <a:spcBef>
              <a:spcPct val="0"/>
            </a:spcBef>
            <a:spcAft>
              <a:spcPct val="15000"/>
            </a:spcAft>
            <a:buChar char="••"/>
          </a:pPr>
          <a:r>
            <a:rPr lang="zh-TW" altLang="en-US" sz="1600" b="1" i="0" kern="1200" dirty="0" smtClean="0">
              <a:latin typeface="Microsoft JhengHei" charset="-120"/>
              <a:ea typeface="Microsoft JhengHei" charset="-120"/>
              <a:cs typeface="Microsoft JhengHei" charset="-120"/>
            </a:rPr>
            <a:t>簽訂正式協議</a:t>
          </a:r>
          <a:endParaRPr lang="zh-TW" altLang="en-US" sz="1600" b="1" i="0" kern="1200" dirty="0">
            <a:latin typeface="Microsoft JhengHei" charset="-120"/>
            <a:ea typeface="Microsoft JhengHei" charset="-120"/>
            <a:cs typeface="Microsoft JhengHei" charset="-120"/>
          </a:endParaRPr>
        </a:p>
      </dsp:txBody>
      <dsp:txXfrm rot="5400000">
        <a:off x="4314864" y="-222227"/>
        <a:ext cx="795968" cy="771220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40CC77-1AC8-4300-84EE-DB1AD8FE4413}" type="datetimeFigureOut">
              <a:rPr lang="zh-TW" altLang="en-US" smtClean="0"/>
              <a:pPr/>
              <a:t>2017/9/19</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ADE1C5-D56C-4110-88A5-B8055CD0FE84}"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228600" indent="-228600">
              <a:buAutoNum type="arabicPeriod"/>
            </a:pPr>
            <a:r>
              <a:rPr kumimoji="1" lang="zh-TW" altLang="en-US" baseline="0" dirty="0" smtClean="0"/>
              <a:t>不是沒有這個選擇。</a:t>
            </a:r>
            <a:endParaRPr kumimoji="1" lang="en-US" altLang="zh-TW" baseline="0" dirty="0" smtClean="0"/>
          </a:p>
          <a:p>
            <a:pPr marL="228600" indent="-228600">
              <a:buAutoNum type="arabicPeriod"/>
            </a:pPr>
            <a:r>
              <a:rPr kumimoji="1" lang="zh-TW" altLang="en-US" baseline="0" dirty="0" smtClean="0"/>
              <a:t>近年，這些團體都嘗試尋找良心業住提供不使用的物業，為一些有需要的人士提供可負擔和適足的過渡性住房。特別是「要有光」的光房和光屋項目，是極具開創性的嘗試。</a:t>
            </a:r>
            <a:endParaRPr kumimoji="1" lang="zh-TW" altLang="en-US" dirty="0"/>
          </a:p>
        </p:txBody>
      </p:sp>
      <p:sp>
        <p:nvSpPr>
          <p:cNvPr id="4" name="投影片編號版面配置區 3"/>
          <p:cNvSpPr>
            <a:spLocks noGrp="1"/>
          </p:cNvSpPr>
          <p:nvPr>
            <p:ph type="sldNum" sz="quarter" idx="10"/>
          </p:nvPr>
        </p:nvSpPr>
        <p:spPr/>
        <p:txBody>
          <a:bodyPr/>
          <a:lstStyle/>
          <a:p>
            <a:fld id="{8FD18205-44F4-5848-9AD5-E1461BD1BDC7}" type="slidenum">
              <a:rPr kumimoji="1" lang="zh-TW" altLang="en-US" smtClean="0"/>
              <a:pPr/>
              <a:t>4</a:t>
            </a:fld>
            <a:endParaRPr kumimoji="1" lang="zh-TW" altLang="en-US"/>
          </a:p>
        </p:txBody>
      </p:sp>
    </p:spTree>
    <p:extLst>
      <p:ext uri="{BB962C8B-B14F-4D97-AF65-F5344CB8AC3E}">
        <p14:creationId xmlns="" xmlns:p14="http://schemas.microsoft.com/office/powerpoint/2010/main" val="2273318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fld id="{6EADE1C5-D56C-4110-88A5-B8055CD0FE84}" type="slidenum">
              <a:rPr lang="zh-TW" altLang="en-US" smtClean="0"/>
              <a:pPr/>
              <a:t>5</a:t>
            </a:fld>
            <a:endParaRPr lang="zh-TW" altLang="en-US"/>
          </a:p>
        </p:txBody>
      </p:sp>
    </p:spTree>
    <p:extLst>
      <p:ext uri="{BB962C8B-B14F-4D97-AF65-F5344CB8AC3E}">
        <p14:creationId xmlns="" xmlns:p14="http://schemas.microsoft.com/office/powerpoint/2010/main" val="551190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228600" indent="-228600">
              <a:buAutoNum type="arabicPeriod"/>
            </a:pPr>
            <a:r>
              <a:rPr kumimoji="1" lang="zh-TW" altLang="en-US" dirty="0" smtClean="0"/>
              <a:t>構思中的協創機構，協助現時／及日後營運者，處理一些房屋供應極為繁重的上游工作，包括：建立社會意識和信任、尋找各持分者的各種支持（包括政府的支持／推動、良心業主供應單位、捐助機構或人士、有心有力的各種如測量、建築、工程、法律等的專業支援，總合這些力量為營運社會房屋的機構建供可負擔和符合人道要求的適足房屋予有需要的社群，建立社區網絡使他們能在一個較好的生活環境等待永久房屋。</a:t>
            </a:r>
            <a:endParaRPr kumimoji="1" lang="en-US" altLang="zh-TW" dirty="0" smtClean="0"/>
          </a:p>
          <a:p>
            <a:pPr marL="228600" indent="-228600">
              <a:buAutoNum type="arabicPeriod"/>
            </a:pPr>
            <a:r>
              <a:rPr kumimoji="1" lang="zh-TW" altLang="en-US" dirty="0" smtClean="0"/>
              <a:t>政府的支持／推動，令業主更放心提供單位，亦令捐贈者更有信心作社會投資</a:t>
            </a:r>
            <a:endParaRPr kumimoji="1" lang="en-US" altLang="zh-TW" dirty="0" smtClean="0"/>
          </a:p>
          <a:p>
            <a:pPr marL="228600" indent="-228600">
              <a:buAutoNum type="arabicPeriod"/>
            </a:pPr>
            <a:r>
              <a:rPr kumimoji="1" lang="zh-TW" altLang="en-US" dirty="0" smtClean="0"/>
              <a:t>協創機構憑藉其網絡，輔以政策和資源，更容易找到相關專業協助，支援提供大量單位的前期工作</a:t>
            </a:r>
            <a:endParaRPr kumimoji="1" lang="en-US" altLang="zh-TW" dirty="0" smtClean="0"/>
          </a:p>
          <a:p>
            <a:pPr marL="228600" indent="-228600">
              <a:buAutoNum type="arabicPeriod"/>
            </a:pPr>
            <a:r>
              <a:rPr kumimoji="1" lang="zh-TW" altLang="en-US" dirty="0" smtClean="0"/>
              <a:t>協創機構亦可利用其與服務營運者連繫，藉其經驗和專業提供服務予受助租戶。</a:t>
            </a:r>
            <a:endParaRPr kumimoji="1" lang="en-US" altLang="zh-TW" dirty="0" smtClean="0"/>
          </a:p>
          <a:p>
            <a:pPr marL="228600" indent="-228600">
              <a:buAutoNum type="arabicPeriod"/>
            </a:pPr>
            <a:r>
              <a:rPr kumimoji="1" lang="zh-TW" altLang="en-US" dirty="0" smtClean="0"/>
              <a:t>協創機構藉此過程中不斷提升自己和各持分者能力，並在社會推廣，使各種力量和資源能源源不絕地投入此社會房屋市場，持續為有需要人士提供過渡性住房。</a:t>
            </a:r>
            <a:endParaRPr kumimoji="1" lang="en-US" altLang="zh-TW" dirty="0" smtClean="0"/>
          </a:p>
          <a:p>
            <a:pPr marL="228600" indent="-228600">
              <a:buAutoNum type="arabicPeriod"/>
            </a:pPr>
            <a:endParaRPr kumimoji="1" lang="en-US" altLang="zh-TW" dirty="0" smtClean="0"/>
          </a:p>
          <a:p>
            <a:pPr marL="228600" indent="-228600">
              <a:buAutoNum type="arabicPeriod"/>
            </a:pPr>
            <a:endParaRPr kumimoji="1" lang="zh-TW" altLang="en-US" dirty="0"/>
          </a:p>
        </p:txBody>
      </p:sp>
      <p:sp>
        <p:nvSpPr>
          <p:cNvPr id="4" name="投影片編號版面配置區 3"/>
          <p:cNvSpPr>
            <a:spLocks noGrp="1"/>
          </p:cNvSpPr>
          <p:nvPr>
            <p:ph type="sldNum" sz="quarter" idx="10"/>
          </p:nvPr>
        </p:nvSpPr>
        <p:spPr/>
        <p:txBody>
          <a:bodyPr/>
          <a:lstStyle/>
          <a:p>
            <a:fld id="{8FD18205-44F4-5848-9AD5-E1461BD1BDC7}" type="slidenum">
              <a:rPr kumimoji="1" lang="zh-TW" altLang="en-US" smtClean="0"/>
              <a:pPr/>
              <a:t>6</a:t>
            </a:fld>
            <a:endParaRPr kumimoji="1" lang="zh-TW" altLang="en-US"/>
          </a:p>
        </p:txBody>
      </p:sp>
    </p:spTree>
    <p:extLst>
      <p:ext uri="{BB962C8B-B14F-4D97-AF65-F5344CB8AC3E}">
        <p14:creationId xmlns="" xmlns:p14="http://schemas.microsoft.com/office/powerpoint/2010/main" val="2945018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6EADE1C5-D56C-4110-88A5-B8055CD0FE84}" type="slidenum">
              <a:rPr lang="zh-TW" altLang="en-US" smtClean="0"/>
              <a:pPr/>
              <a:t>11</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zh-TW" altLang="en-US" smtClean="0"/>
              <a:t>按一下以編輯母片標題樣式</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按一下以編輯母片子標題樣式</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60000"/>
                    <a:lumOff val="40000"/>
                  </a:schemeClr>
                </a:solidFill>
              </a:defRPr>
            </a:lvl1pPr>
          </a:lstStyle>
          <a:p>
            <a:fld id="{7E3E5271-FF88-4047-8B58-6611FD020D9E}" type="datetimeFigureOut">
              <a:rPr lang="zh-TW" altLang="en-US" smtClean="0"/>
              <a:pPr/>
              <a:t>2017/9/19</a:t>
            </a:fld>
            <a:endParaRPr lang="zh-TW" altLang="en-US"/>
          </a:p>
        </p:txBody>
      </p:sp>
      <p:sp>
        <p:nvSpPr>
          <p:cNvPr id="5" name="Footer Placeholder 4"/>
          <p:cNvSpPr>
            <a:spLocks noGrp="1"/>
          </p:cNvSpPr>
          <p:nvPr>
            <p:ph type="ftr" sz="quarter" idx="11"/>
          </p:nvPr>
        </p:nvSpPr>
        <p:spPr>
          <a:xfrm rot="21420000">
            <a:off x="9144" y="4956048"/>
            <a:ext cx="2990088" cy="914400"/>
          </a:xfrm>
          <a:noFill/>
        </p:spPr>
        <p:txBody>
          <a:bodyPr wrap="square" rtlCol="0">
            <a:spAutoFit/>
          </a:bodyPr>
          <a:lstStyle>
            <a:lvl1pPr>
              <a:defRPr lang="en-US" sz="4200" dirty="0"/>
            </a:lvl1pPr>
          </a:lstStyle>
          <a:p>
            <a:endParaRPr lang="zh-TW" altLang="en-US"/>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59E091B4-93B2-4BD2-BC2D-BE34AA2C79AC}" type="slidenum">
              <a:rPr lang="zh-TW" altLang="en-US" smtClean="0"/>
              <a:pPr/>
              <a:t>‹#›</a:t>
            </a:fld>
            <a:endParaRPr lang="zh-TW" altLang="en-US"/>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accent1">
              <a:lumMod val="60000"/>
              <a:lumOff val="40000"/>
              <a:alpha val="5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含標題的全景圖片">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將圖片拖曳至版面配置區或按一下圖示以新增</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標題和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具有說明文字的引述">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zh-TW" altLang="en-US" smtClean="0"/>
              <a:t>按一下以編輯母片標題樣式</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9E091B4-93B2-4BD2-BC2D-BE34AA2C79AC}" type="slidenum">
              <a:rPr lang="zh-TW" altLang="en-US" smtClean="0"/>
              <a:pPr/>
              <a:t>‹#›</a:t>
            </a:fld>
            <a:endParaRPr lang="zh-TW" altLang="en-US"/>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欄">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zh-TW" altLang="en-US" smtClean="0"/>
              <a:t>按一下以編輯母片標題樣式</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3" name="Date Placeholder 2"/>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圖片欄">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zh-TW" altLang="en-US" smtClean="0"/>
              <a:t>按一下以編輯母片標題樣式</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smtClean="0"/>
              <a:t>將圖片拖曳至版面配置區或按一下圖示以新增</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smtClean="0"/>
              <a:t>將圖片拖曳至版面配置區或按一下圖示以新增</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smtClean="0"/>
              <a:t>將圖片拖曳至版面配置區或按一下圖示以新增</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3" name="Date Placeholder 2"/>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zh-TW" altLang="en-US" smtClean="0"/>
              <a:t>按一下以編輯母片標題樣式</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zh-TW" altLang="en-US" smtClean="0"/>
              <a:t>按一下以編輯母片標題樣式</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143000" y="1122363"/>
            <a:ext cx="6858000" cy="2387600"/>
          </a:xfrm>
        </p:spPr>
        <p:txBody>
          <a:bodyPr anchor="b"/>
          <a:lstStyle>
            <a:lvl1pPr algn="ctr">
              <a:defRPr sz="4500"/>
            </a:lvl1pPr>
          </a:lstStyle>
          <a:p>
            <a:r>
              <a:rPr kumimoji="1" lang="zh-TW" altLang="en-US" smtClean="0"/>
              <a:t>按一下以編輯母片標題樣式</a:t>
            </a:r>
            <a:endParaRPr kumimoji="1" lang="zh-TW" altLang="en-US"/>
          </a:p>
        </p:txBody>
      </p:sp>
      <p:sp>
        <p:nvSpPr>
          <p:cNvPr id="3" name="副標題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zh-TW" altLang="en-US" smtClean="0"/>
              <a:t>按一下以編輯母片子標題樣式</a:t>
            </a:r>
            <a:endParaRPr kumimoji="1" lang="zh-TW" altLang="en-US"/>
          </a:p>
        </p:txBody>
      </p:sp>
      <p:sp>
        <p:nvSpPr>
          <p:cNvPr id="4" name="日期版面配置區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內容版面配置區 2"/>
          <p:cNvSpPr>
            <a:spLocks noGrp="1"/>
          </p:cNvSpPr>
          <p:nvPr>
            <p:ph idx="1"/>
          </p:nvPr>
        </p:nvSpPr>
        <p:spPr/>
        <p:txBody>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623888" y="1709739"/>
            <a:ext cx="7886700" cy="2852737"/>
          </a:xfrm>
        </p:spPr>
        <p:txBody>
          <a:bodyPr anchor="b"/>
          <a:lstStyle>
            <a:lvl1pPr>
              <a:defRPr sz="4500"/>
            </a:lvl1pPr>
          </a:lstStyle>
          <a:p>
            <a:r>
              <a:rPr kumimoji="1" lang="zh-TW" altLang="en-US" smtClean="0"/>
              <a:t>按一下以編輯母片標題樣式</a:t>
            </a:r>
            <a:endParaRPr kumimoji="1" lang="zh-TW" altLang="en-US"/>
          </a:p>
        </p:txBody>
      </p:sp>
      <p:sp>
        <p:nvSpPr>
          <p:cNvPr id="3" name="文字版面配置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zh-TW" altLang="en-US" smtClean="0"/>
              <a:t>按一下以編輯母片文字樣式</a:t>
            </a:r>
          </a:p>
        </p:txBody>
      </p:sp>
      <p:sp>
        <p:nvSpPr>
          <p:cNvPr id="4" name="日期版面配置區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內容版面配置區 2"/>
          <p:cNvSpPr>
            <a:spLocks noGrp="1"/>
          </p:cNvSpPr>
          <p:nvPr>
            <p:ph sz="half" idx="1"/>
          </p:nvPr>
        </p:nvSpPr>
        <p:spPr>
          <a:xfrm>
            <a:off x="628650" y="1825625"/>
            <a:ext cx="3886200" cy="4351338"/>
          </a:xfrm>
        </p:spPr>
        <p:txBody>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內容版面配置區 3"/>
          <p:cNvSpPr>
            <a:spLocks noGrp="1"/>
          </p:cNvSpPr>
          <p:nvPr>
            <p:ph sz="half" idx="2"/>
          </p:nvPr>
        </p:nvSpPr>
        <p:spPr>
          <a:xfrm>
            <a:off x="4629150" y="1825625"/>
            <a:ext cx="3886200" cy="4351338"/>
          </a:xfrm>
        </p:spPr>
        <p:txBody>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5" name="日期版面配置區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p:cNvSpPr>
            <a:spLocks noGrp="1"/>
          </p:cNvSpPr>
          <p:nvPr>
            <p:ph type="title"/>
          </p:nvPr>
        </p:nvSpPr>
        <p:spPr>
          <a:xfrm>
            <a:off x="629841" y="365126"/>
            <a:ext cx="7886700" cy="1325563"/>
          </a:xfrm>
        </p:spPr>
        <p:txBody>
          <a:bodyPr/>
          <a:lstStyle/>
          <a:p>
            <a:r>
              <a:rPr kumimoji="1" lang="zh-TW" altLang="en-US" smtClean="0"/>
              <a:t>按一下以編輯母片標題樣式</a:t>
            </a:r>
            <a:endParaRPr kumimoji="1" lang="zh-TW" altLang="en-US"/>
          </a:p>
        </p:txBody>
      </p:sp>
      <p:sp>
        <p:nvSpPr>
          <p:cNvPr id="3" name="文字版面配置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zh-TW" altLang="en-US" smtClean="0"/>
              <a:t>按一下以編輯母片文字樣式</a:t>
            </a:r>
          </a:p>
        </p:txBody>
      </p:sp>
      <p:sp>
        <p:nvSpPr>
          <p:cNvPr id="4" name="內容版面配置區 3"/>
          <p:cNvSpPr>
            <a:spLocks noGrp="1"/>
          </p:cNvSpPr>
          <p:nvPr>
            <p:ph sz="half" idx="2"/>
          </p:nvPr>
        </p:nvSpPr>
        <p:spPr>
          <a:xfrm>
            <a:off x="629842" y="2505075"/>
            <a:ext cx="3868340" cy="3684588"/>
          </a:xfrm>
        </p:spPr>
        <p:txBody>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5" name="文字版面配置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zh-TW" altLang="en-US" smtClean="0"/>
              <a:t>按一下以編輯母片文字樣式</a:t>
            </a:r>
          </a:p>
        </p:txBody>
      </p:sp>
      <p:sp>
        <p:nvSpPr>
          <p:cNvPr id="6" name="內容版面配置區 5"/>
          <p:cNvSpPr>
            <a:spLocks noGrp="1"/>
          </p:cNvSpPr>
          <p:nvPr>
            <p:ph sz="quarter" idx="4"/>
          </p:nvPr>
        </p:nvSpPr>
        <p:spPr>
          <a:xfrm>
            <a:off x="4629150" y="2505075"/>
            <a:ext cx="3887391" cy="3684588"/>
          </a:xfrm>
        </p:spPr>
        <p:txBody>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7" name="日期版面配置區 6"/>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日期版面配置區 2"/>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kumimoji="1" lang="zh-TW" altLang="en-US" smtClean="0"/>
              <a:t>按一下以編輯母片標題樣式</a:t>
            </a:r>
            <a:endParaRPr kumimoji="1" lang="zh-TW" altLang="en-US"/>
          </a:p>
        </p:txBody>
      </p:sp>
      <p:sp>
        <p:nvSpPr>
          <p:cNvPr id="3" name="內容版面配置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zh-TW" altLang="en-US" smtClean="0"/>
              <a:t>按一下以編輯母片文字樣式</a:t>
            </a:r>
          </a:p>
        </p:txBody>
      </p:sp>
      <p:sp>
        <p:nvSpPr>
          <p:cNvPr id="5" name="日期版面配置區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kumimoji="1" lang="zh-TW" altLang="en-US" smtClean="0"/>
              <a:t>按一下以編輯母片標題樣式</a:t>
            </a:r>
            <a:endParaRPr kumimoji="1" lang="zh-TW" altLang="en-US"/>
          </a:p>
        </p:txBody>
      </p:sp>
      <p:sp>
        <p:nvSpPr>
          <p:cNvPr id="3" name="圖片版面配置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zh-TW" altLang="en-US" smtClean="0"/>
              <a:t>按一下以編輯母片文字樣式</a:t>
            </a:r>
          </a:p>
        </p:txBody>
      </p:sp>
      <p:sp>
        <p:nvSpPr>
          <p:cNvPr id="5" name="日期版面配置區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直排文字版面配置區 2"/>
          <p:cNvSpPr>
            <a:spLocks noGrp="1"/>
          </p:cNvSpPr>
          <p:nvPr>
            <p:ph type="body" orient="vert" idx="1"/>
          </p:nvPr>
        </p:nvSpPr>
        <p:spPr/>
        <p:txBody>
          <a:bodyPr vert="eaVert"/>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垂直標題 1"/>
          <p:cNvSpPr>
            <a:spLocks noGrp="1"/>
          </p:cNvSpPr>
          <p:nvPr>
            <p:ph type="title" orient="vert"/>
          </p:nvPr>
        </p:nvSpPr>
        <p:spPr>
          <a:xfrm>
            <a:off x="6543675" y="365125"/>
            <a:ext cx="1971675" cy="5811838"/>
          </a:xfrm>
        </p:spPr>
        <p:txBody>
          <a:bodyPr vert="eaVert"/>
          <a:lstStyle/>
          <a:p>
            <a:r>
              <a:rPr kumimoji="1" lang="zh-TW" altLang="en-US" smtClean="0"/>
              <a:t>按一下以編輯母片標題樣式</a:t>
            </a:r>
            <a:endParaRPr kumimoji="1" lang="zh-TW" altLang="en-US"/>
          </a:p>
        </p:txBody>
      </p:sp>
      <p:sp>
        <p:nvSpPr>
          <p:cNvPr id="3" name="直排文字版面配置區 2"/>
          <p:cNvSpPr>
            <a:spLocks noGrp="1"/>
          </p:cNvSpPr>
          <p:nvPr>
            <p:ph type="body" orient="vert" idx="1"/>
          </p:nvPr>
        </p:nvSpPr>
        <p:spPr>
          <a:xfrm>
            <a:off x="628650" y="365125"/>
            <a:ext cx="5800725" cy="5811838"/>
          </a:xfrm>
        </p:spPr>
        <p:txBody>
          <a:bodyPr vert="eaVert"/>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zh-TW" altLang="en-US" smtClean="0"/>
              <a:t>按一下以編輯母片標題樣式</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12" name="Content Placeholder 3"/>
          <p:cNvSpPr>
            <a:spLocks noGrp="1"/>
          </p:cNvSpPr>
          <p:nvPr>
            <p:ph sz="quarter" idx="13"/>
          </p:nvPr>
        </p:nvSpPr>
        <p:spPr>
          <a:xfrm>
            <a:off x="514352" y="2861733"/>
            <a:ext cx="3816534" cy="2512852"/>
          </a:xfrm>
        </p:spPr>
        <p:txBody>
          <a:bodyPr ancho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13" name="Content Placeholder 5"/>
          <p:cNvSpPr>
            <a:spLocks noGrp="1"/>
          </p:cNvSpPr>
          <p:nvPr>
            <p:ph sz="quarter" idx="14"/>
          </p:nvPr>
        </p:nvSpPr>
        <p:spPr>
          <a:xfrm>
            <a:off x="4495477" y="2861733"/>
            <a:ext cx="3816535" cy="2512852"/>
          </a:xfrm>
        </p:spPr>
        <p:txBody>
          <a:bodyPr ancho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zh-TW" altLang="en-US" smtClean="0"/>
              <a:t>按一下以編輯母片標題樣式</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將圖片拖曳至版面配置區或按一下圖示以新增</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7E3E5271-FF88-4047-8B58-6611FD020D9E}" type="datetimeFigureOut">
              <a:rPr lang="zh-TW" altLang="en-US" smtClean="0"/>
              <a:pPr/>
              <a:t>2017/9/19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9E091B4-93B2-4BD2-BC2D-BE34AA2C79AC}"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60000"/>
                    <a:lumOff val="40000"/>
                  </a:schemeClr>
                </a:solidFill>
              </a:defRPr>
            </a:lvl1pPr>
          </a:lstStyle>
          <a:p>
            <a:fld id="{7E3E5271-FF88-4047-8B58-6611FD020D9E}" type="datetimeFigureOut">
              <a:rPr lang="zh-TW" altLang="en-US" smtClean="0"/>
              <a:pPr/>
              <a:t>2017/9/19</a:t>
            </a:fld>
            <a:endParaRPr lang="zh-TW" altLang="en-US"/>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60000"/>
                    <a:lumOff val="40000"/>
                  </a:schemeClr>
                </a:solidFill>
              </a:defRPr>
            </a:lvl1pPr>
          </a:lstStyle>
          <a:p>
            <a:endParaRPr lang="zh-TW" altLang="en-US"/>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60000"/>
                    <a:lumOff val="40000"/>
                  </a:schemeClr>
                </a:solidFill>
              </a:defRPr>
            </a:lvl1pPr>
          </a:lstStyle>
          <a:p>
            <a:fld id="{59E091B4-93B2-4BD2-BC2D-BE34AA2C79AC}" type="slidenum">
              <a:rPr lang="zh-TW" altLang="en-US" smtClean="0"/>
              <a:pPr/>
              <a:t>‹#›</a:t>
            </a:fld>
            <a:endParaRPr lang="zh-TW" altLang="en-US"/>
          </a:p>
        </p:txBody>
      </p:sp>
    </p:spTree>
    <p:extLst>
      <p:ext uri="{BB962C8B-B14F-4D97-AF65-F5344CB8AC3E}">
        <p14:creationId xmlns="" xmlns:p14="http://schemas.microsoft.com/office/powerpoint/2010/main" val="26155696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914400" rtl="0" eaLnBrk="1" latinLnBrk="0" hangingPunct="1">
        <a:lnSpc>
          <a:spcPct val="90000"/>
        </a:lnSpc>
        <a:spcBef>
          <a:spcPct val="0"/>
        </a:spcBef>
        <a:buNone/>
        <a:defRPr sz="4400" kern="1200" cap="all" baseline="0">
          <a:solidFill>
            <a:schemeClr val="accent1">
              <a:lumMod val="60000"/>
              <a:lumOff val="40000"/>
            </a:schemeClr>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lumMod val="60000"/>
            <a:lumOff val="40000"/>
          </a:schemeClr>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zh-TW" altLang="en-US" smtClean="0"/>
              <a:t>按一下以編輯母片標題樣式</a:t>
            </a:r>
            <a:endParaRPr kumimoji="1" lang="zh-TW" altLang="en-US"/>
          </a:p>
        </p:txBody>
      </p:sp>
      <p:sp>
        <p:nvSpPr>
          <p:cNvPr id="3" name="文字版面配置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E3E5271-FF88-4047-8B58-6611FD020D9E}" type="datetimeFigureOut">
              <a:rPr lang="zh-TW" altLang="en-US" smtClean="0"/>
              <a:pPr/>
              <a:t>2017/9/19</a:t>
            </a:fld>
            <a:endParaRPr lang="zh-TW" altLang="en-US"/>
          </a:p>
        </p:txBody>
      </p:sp>
      <p:sp>
        <p:nvSpPr>
          <p:cNvPr id="5" name="頁尾版面配置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9E091B4-93B2-4BD2-BC2D-BE34AA2C79AC}" type="slidenum">
              <a:rPr lang="zh-TW" altLang="en-US" smtClean="0"/>
              <a:pPr/>
              <a:t>‹#›</a:t>
            </a:fld>
            <a:endParaRPr lang="zh-TW" altLang="en-US"/>
          </a:p>
        </p:txBody>
      </p:sp>
    </p:spTree>
    <p:extLst>
      <p:ext uri="{BB962C8B-B14F-4D97-AF65-F5344CB8AC3E}">
        <p14:creationId xmlns="" xmlns:p14="http://schemas.microsoft.com/office/powerpoint/2010/main" val="1271176238"/>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zh-TW"/>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rot="21417528">
            <a:off x="451416" y="668338"/>
            <a:ext cx="7533524" cy="2832670"/>
          </a:xfrm>
        </p:spPr>
        <p:txBody>
          <a:bodyPr>
            <a:normAutofit/>
          </a:bodyPr>
          <a:lstStyle/>
          <a:p>
            <a:r>
              <a:rPr lang="zh-TW" altLang="en-US" sz="4800" b="1" dirty="0" smtClean="0">
                <a:latin typeface="Microsoft JhengHei" charset="-120"/>
                <a:ea typeface="Microsoft JhengHei" charset="-120"/>
                <a:cs typeface="Microsoft JhengHei" charset="-120"/>
              </a:rPr>
              <a:t>簡介</a:t>
            </a:r>
            <a:endParaRPr lang="zh-TW" altLang="en-US" sz="4800" b="1" dirty="0">
              <a:latin typeface="Microsoft JhengHei" charset="-120"/>
              <a:ea typeface="Microsoft JhengHei" charset="-120"/>
              <a:cs typeface="Microsoft JhengHei" charset="-120"/>
            </a:endParaRPr>
          </a:p>
        </p:txBody>
      </p:sp>
      <p:sp>
        <p:nvSpPr>
          <p:cNvPr id="3" name="副標題 2"/>
          <p:cNvSpPr>
            <a:spLocks noGrp="1"/>
          </p:cNvSpPr>
          <p:nvPr>
            <p:ph type="subTitle" idx="1"/>
          </p:nvPr>
        </p:nvSpPr>
        <p:spPr/>
        <p:txBody>
          <a:bodyPr>
            <a:noAutofit/>
          </a:bodyPr>
          <a:lstStyle/>
          <a:p>
            <a:r>
              <a:rPr lang="zh-TW" altLang="en-US" b="1" dirty="0" smtClean="0">
                <a:latin typeface="Microsoft JhengHei" charset="-120"/>
                <a:ea typeface="Microsoft JhengHei" charset="-120"/>
                <a:cs typeface="Microsoft JhengHei" charset="-120"/>
              </a:rPr>
              <a:t>香港社會服務聯會</a:t>
            </a:r>
            <a:endParaRPr lang="en-US" altLang="zh-TW" b="1" dirty="0" smtClean="0">
              <a:latin typeface="Microsoft JhengHei" charset="-120"/>
              <a:ea typeface="Microsoft JhengHei" charset="-120"/>
              <a:cs typeface="Microsoft JhengHei" charset="-120"/>
            </a:endParaRPr>
          </a:p>
          <a:p>
            <a:r>
              <a:rPr lang="zh-TW" altLang="en-US" b="1" dirty="0" smtClean="0">
                <a:latin typeface="Heiti TC Medium" charset="-120"/>
                <a:ea typeface="Heiti TC Medium" charset="-120"/>
                <a:cs typeface="Heiti TC Medium" charset="-120"/>
              </a:rPr>
              <a:t>２０１７年９月</a:t>
            </a:r>
            <a:endParaRPr lang="zh-TW" altLang="en-US" b="1" dirty="0">
              <a:latin typeface="Heiti TC Medium" charset="-120"/>
              <a:ea typeface="Heiti TC Medium" charset="-120"/>
              <a:cs typeface="Heiti TC Medium" charset="-120"/>
            </a:endParaRPr>
          </a:p>
        </p:txBody>
      </p:sp>
      <p:pic>
        <p:nvPicPr>
          <p:cNvPr id="4" name="圖片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21381900">
            <a:off x="1013397" y="517214"/>
            <a:ext cx="5810781" cy="2578207"/>
          </a:xfrm>
          <a:prstGeom prst="rect">
            <a:avLst/>
          </a:prstGeom>
        </p:spPr>
      </p:pic>
      <p:pic>
        <p:nvPicPr>
          <p:cNvPr id="5" name="圖片 4"/>
          <p:cNvPicPr>
            <a:picLocks noChangeAspect="1"/>
          </p:cNvPicPr>
          <p:nvPr/>
        </p:nvPicPr>
        <p:blipFill rotWithShape="1">
          <a:blip r:embed="rId3" cstate="print">
            <a:extLst>
              <a:ext uri="{28A0092B-C50C-407E-A947-70E740481C1C}">
                <a14:useLocalDpi xmlns="" xmlns:a14="http://schemas.microsoft.com/office/drawing/2010/main" val="0"/>
              </a:ext>
            </a:extLst>
          </a:blip>
          <a:srcRect l="13633" t="14168" r="9532" b="12219"/>
          <a:stretch/>
        </p:blipFill>
        <p:spPr>
          <a:xfrm rot="21431412">
            <a:off x="653625" y="4756935"/>
            <a:ext cx="1431803" cy="1345203"/>
          </a:xfrm>
          <a:prstGeom prst="rect">
            <a:avLst/>
          </a:prstGeom>
        </p:spPr>
      </p:pic>
      <p:pic>
        <p:nvPicPr>
          <p:cNvPr id="6" name="圖片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rot="21426652">
            <a:off x="2490543" y="4652413"/>
            <a:ext cx="2701593" cy="126250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14351" y="260648"/>
            <a:ext cx="7797662" cy="1151965"/>
          </a:xfrm>
        </p:spPr>
        <p:txBody>
          <a:bodyPr/>
          <a:lstStyle/>
          <a:p>
            <a:r>
              <a:rPr lang="zh-TW" altLang="en-US" b="1" dirty="0" smtClean="0">
                <a:latin typeface="Microsoft JhengHei" charset="-120"/>
                <a:ea typeface="Microsoft JhengHei" charset="-120"/>
                <a:cs typeface="Microsoft JhengHei" charset="-120"/>
              </a:rPr>
              <a:t>住屋條件</a:t>
            </a:r>
            <a:endParaRPr lang="zh-TW" altLang="en-US" b="1" dirty="0">
              <a:latin typeface="Microsoft JhengHei" charset="-120"/>
              <a:ea typeface="Microsoft JhengHei" charset="-120"/>
              <a:cs typeface="Microsoft JhengHei" charset="-120"/>
            </a:endParaRPr>
          </a:p>
        </p:txBody>
      </p:sp>
      <p:sp>
        <p:nvSpPr>
          <p:cNvPr id="3" name="內容版面配置區 2"/>
          <p:cNvSpPr>
            <a:spLocks noGrp="1"/>
          </p:cNvSpPr>
          <p:nvPr>
            <p:ph sz="quarter" idx="13"/>
          </p:nvPr>
        </p:nvSpPr>
        <p:spPr>
          <a:xfrm>
            <a:off x="514350" y="1700808"/>
            <a:ext cx="7946081" cy="3960440"/>
          </a:xfrm>
        </p:spPr>
        <p:txBody>
          <a:bodyPr>
            <a:normAutofit fontScale="77500" lnSpcReduction="20000"/>
          </a:bodyPr>
          <a:lstStyle/>
          <a:p>
            <a:pPr lvl="0"/>
            <a:r>
              <a:rPr lang="zh-TW" altLang="zh-TW" sz="3200" b="1" dirty="0" smtClean="0">
                <a:solidFill>
                  <a:srgbClr val="7030A0"/>
                </a:solidFill>
                <a:latin typeface="Microsoft JhengHei" charset="-120"/>
                <a:ea typeface="Microsoft JhengHei" charset="-120"/>
                <a:cs typeface="Microsoft JhengHei" charset="-120"/>
              </a:rPr>
              <a:t>租金：</a:t>
            </a:r>
            <a:r>
              <a:rPr lang="zh-TW" altLang="zh-TW" sz="3200" b="1" dirty="0" smtClean="0">
                <a:latin typeface="Microsoft JhengHei" charset="-120"/>
                <a:ea typeface="Microsoft JhengHei" charset="-120"/>
                <a:cs typeface="Microsoft JhengHei" charset="-120"/>
              </a:rPr>
              <a:t>介乎於綜合社會保障援助（綜援）的租金津貼</a:t>
            </a:r>
            <a:r>
              <a:rPr lang="zh-TW" altLang="en-US" sz="3200" b="1" dirty="0" smtClean="0">
                <a:latin typeface="Microsoft JhengHei" charset="-120"/>
                <a:ea typeface="Microsoft JhengHei" charset="-120"/>
                <a:cs typeface="Microsoft JhengHei" charset="-120"/>
              </a:rPr>
              <a:t>最高額</a:t>
            </a:r>
            <a:r>
              <a:rPr lang="zh-TW" altLang="zh-TW" sz="3200" b="1" dirty="0" smtClean="0">
                <a:latin typeface="Microsoft JhengHei" charset="-120"/>
                <a:ea typeface="Microsoft JhengHei" charset="-120"/>
                <a:cs typeface="Microsoft JhengHei" charset="-120"/>
              </a:rPr>
              <a:t>及公屋的租金</a:t>
            </a:r>
            <a:r>
              <a:rPr lang="zh-TW" altLang="en-US" sz="3200" b="1" dirty="0" smtClean="0">
                <a:latin typeface="Microsoft JhengHei" charset="-120"/>
                <a:ea typeface="Microsoft JhengHei" charset="-120"/>
                <a:cs typeface="Microsoft JhengHei" charset="-120"/>
              </a:rPr>
              <a:t>，以住戶收入</a:t>
            </a:r>
            <a:r>
              <a:rPr lang="en-US" altLang="zh-TW" sz="3200" b="1" dirty="0" smtClean="0">
                <a:latin typeface="Microsoft JhengHei" charset="-120"/>
                <a:ea typeface="Microsoft JhengHei" charset="-120"/>
                <a:cs typeface="Microsoft JhengHei" charset="-120"/>
              </a:rPr>
              <a:t>25%</a:t>
            </a:r>
            <a:r>
              <a:rPr lang="zh-TW" altLang="en-US" sz="3200" b="1" dirty="0" smtClean="0">
                <a:latin typeface="Microsoft JhengHei" charset="-120"/>
                <a:ea typeface="Microsoft JhengHei" charset="-120"/>
                <a:cs typeface="Microsoft JhengHei" charset="-120"/>
              </a:rPr>
              <a:t>作為上限，以協助有需要的居民</a:t>
            </a:r>
            <a:endParaRPr lang="zh-TW" altLang="zh-TW" sz="3200" b="1" dirty="0" smtClean="0">
              <a:latin typeface="Microsoft JhengHei" charset="-120"/>
              <a:ea typeface="Microsoft JhengHei" charset="-120"/>
              <a:cs typeface="Microsoft JhengHei" charset="-120"/>
            </a:endParaRPr>
          </a:p>
          <a:p>
            <a:pPr lvl="0"/>
            <a:r>
              <a:rPr lang="zh-TW" altLang="zh-TW" sz="3200" b="1" dirty="0" smtClean="0">
                <a:solidFill>
                  <a:srgbClr val="7030A0"/>
                </a:solidFill>
                <a:latin typeface="Microsoft JhengHei" charset="-120"/>
                <a:ea typeface="Microsoft JhengHei" charset="-120"/>
                <a:cs typeface="Microsoft JhengHei" charset="-120"/>
              </a:rPr>
              <a:t>租用期限︰</a:t>
            </a:r>
            <a:r>
              <a:rPr lang="zh-TW" altLang="zh-TW" sz="3200" b="1" dirty="0" smtClean="0">
                <a:latin typeface="Microsoft JhengHei" charset="-120"/>
                <a:ea typeface="Microsoft JhengHei" charset="-120"/>
                <a:cs typeface="Microsoft JhengHei" charset="-120"/>
              </a:rPr>
              <a:t>按單位可用時間及營運機構服務計劃而定，一般不少於</a:t>
            </a:r>
            <a:r>
              <a:rPr lang="en-US" altLang="zh-TW" sz="3200" b="1" u="sng" dirty="0" smtClean="0">
                <a:latin typeface="Microsoft JhengHei" charset="-120"/>
                <a:ea typeface="Microsoft JhengHei" charset="-120"/>
                <a:cs typeface="Microsoft JhengHei" charset="-120"/>
              </a:rPr>
              <a:t>2</a:t>
            </a:r>
            <a:r>
              <a:rPr lang="zh-TW" altLang="zh-TW" sz="3200" b="1" u="sng" dirty="0" smtClean="0">
                <a:latin typeface="Microsoft JhengHei" charset="-120"/>
                <a:ea typeface="Microsoft JhengHei" charset="-120"/>
                <a:cs typeface="Microsoft JhengHei" charset="-120"/>
              </a:rPr>
              <a:t>年</a:t>
            </a:r>
            <a:endParaRPr lang="zh-TW" altLang="zh-TW" sz="3200" b="1" dirty="0" smtClean="0">
              <a:latin typeface="Microsoft JhengHei" charset="-120"/>
              <a:ea typeface="Microsoft JhengHei" charset="-120"/>
              <a:cs typeface="Microsoft JhengHei" charset="-120"/>
            </a:endParaRPr>
          </a:p>
          <a:p>
            <a:pPr lvl="0"/>
            <a:r>
              <a:rPr lang="zh-TW" altLang="zh-TW" sz="3200" b="1" dirty="0" smtClean="0">
                <a:solidFill>
                  <a:srgbClr val="7030A0"/>
                </a:solidFill>
                <a:latin typeface="Microsoft JhengHei" charset="-120"/>
                <a:ea typeface="Microsoft JhengHei" charset="-120"/>
                <a:cs typeface="Microsoft JhengHei" charset="-120"/>
              </a:rPr>
              <a:t>空間</a:t>
            </a:r>
            <a:r>
              <a:rPr lang="en-US" altLang="zh-TW" sz="3200" b="1" dirty="0" smtClean="0">
                <a:solidFill>
                  <a:srgbClr val="7030A0"/>
                </a:solidFill>
                <a:latin typeface="Microsoft JhengHei" charset="-120"/>
                <a:ea typeface="Microsoft JhengHei" charset="-120"/>
                <a:cs typeface="Microsoft JhengHei" charset="-120"/>
              </a:rPr>
              <a:t> : </a:t>
            </a:r>
            <a:r>
              <a:rPr lang="zh-TW" altLang="zh-TW" sz="3200" b="1" dirty="0" smtClean="0">
                <a:latin typeface="Microsoft JhengHei" charset="-120"/>
                <a:ea typeface="Microsoft JhengHei" charset="-120"/>
                <a:cs typeface="Microsoft JhengHei" charset="-120"/>
              </a:rPr>
              <a:t>按公屋準則，</a:t>
            </a:r>
            <a:r>
              <a:rPr lang="zh-TW" altLang="en-US" sz="3200" b="1" dirty="0" smtClean="0">
                <a:latin typeface="Microsoft JhengHei" charset="-120"/>
                <a:ea typeface="Microsoft JhengHei" charset="-120"/>
                <a:cs typeface="Microsoft JhengHei" charset="-120"/>
              </a:rPr>
              <a:t>確保</a:t>
            </a:r>
            <a:r>
              <a:rPr lang="zh-TW" altLang="zh-TW" sz="3200" b="1" dirty="0" smtClean="0">
                <a:latin typeface="Microsoft JhengHei" charset="-120"/>
                <a:ea typeface="Microsoft JhengHei" charset="-120"/>
                <a:cs typeface="Microsoft JhengHei" charset="-120"/>
              </a:rPr>
              <a:t>人均居住面積不少於</a:t>
            </a:r>
            <a:r>
              <a:rPr lang="en-US" altLang="zh-TW" sz="3200" b="1" u="sng" dirty="0" smtClean="0">
                <a:latin typeface="Microsoft JhengHei" charset="-120"/>
                <a:ea typeface="Microsoft JhengHei" charset="-120"/>
                <a:cs typeface="Microsoft JhengHei" charset="-120"/>
              </a:rPr>
              <a:t>7</a:t>
            </a:r>
            <a:r>
              <a:rPr lang="zh-TW" altLang="zh-TW" sz="3200" b="1" u="sng" dirty="0" smtClean="0">
                <a:latin typeface="Microsoft JhengHei" charset="-120"/>
                <a:ea typeface="Microsoft JhengHei" charset="-120"/>
                <a:cs typeface="Microsoft JhengHei" charset="-120"/>
              </a:rPr>
              <a:t>平方米</a:t>
            </a:r>
            <a:endParaRPr lang="en-US" altLang="zh-TW" sz="3200" b="1" u="sng" dirty="0" smtClean="0">
              <a:latin typeface="Microsoft JhengHei" charset="-120"/>
              <a:ea typeface="Microsoft JhengHei" charset="-120"/>
              <a:cs typeface="Microsoft JhengHei" charset="-120"/>
            </a:endParaRPr>
          </a:p>
          <a:p>
            <a:r>
              <a:rPr lang="zh-TW" altLang="en-US" sz="3200" b="1" dirty="0" smtClean="0">
                <a:solidFill>
                  <a:srgbClr val="7030A0"/>
                </a:solidFill>
                <a:latin typeface="Microsoft JhengHei" charset="-120"/>
                <a:ea typeface="Microsoft JhengHei" charset="-120"/>
                <a:cs typeface="Microsoft JhengHei" charset="-120"/>
              </a:rPr>
              <a:t>居住模式：</a:t>
            </a:r>
            <a:r>
              <a:rPr lang="zh-TW" altLang="en-US" sz="3200" b="1" dirty="0" smtClean="0">
                <a:latin typeface="Microsoft JhengHei" charset="-120"/>
                <a:ea typeface="Microsoft JhengHei" charset="-120"/>
                <a:cs typeface="Microsoft JhengHei" charset="-120"/>
              </a:rPr>
              <a:t>居民在社區服務的介入下於符合規格的單位內實踐共住，互相支援。</a:t>
            </a:r>
            <a:endParaRPr lang="en-GB" altLang="zh-TW" sz="3200" b="1" dirty="0" smtClean="0">
              <a:latin typeface="Microsoft JhengHei" charset="-120"/>
              <a:ea typeface="Microsoft JhengHei" charset="-120"/>
              <a:cs typeface="Microsoft JhengHei" charset="-120"/>
            </a:endParaRPr>
          </a:p>
          <a:p>
            <a:pPr lvl="0"/>
            <a:endParaRPr lang="zh-TW" altLang="zh-TW" b="1" dirty="0" smtClean="0">
              <a:latin typeface="Microsoft JhengHei" charset="-120"/>
              <a:ea typeface="Microsoft JhengHei" charset="-120"/>
              <a:cs typeface="Microsoft JhengHei" charset="-120"/>
            </a:endParaRPr>
          </a:p>
          <a:p>
            <a:endParaRPr lang="zh-TW" altLang="en-US" b="1" dirty="0">
              <a:latin typeface="Microsoft JhengHei" charset="-120"/>
              <a:ea typeface="Microsoft JhengHei" charset="-120"/>
              <a:cs typeface="Microsoft JhengHei" charset="-12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42425" y="116632"/>
            <a:ext cx="7797662" cy="1151965"/>
          </a:xfrm>
        </p:spPr>
        <p:txBody>
          <a:bodyPr>
            <a:normAutofit/>
          </a:bodyPr>
          <a:lstStyle/>
          <a:p>
            <a:r>
              <a:rPr kumimoji="1" lang="zh-TW" altLang="en-US" b="1" dirty="0" smtClean="0">
                <a:latin typeface="Microsoft JhengHei" charset="-120"/>
                <a:ea typeface="Microsoft JhengHei" charset="-120"/>
                <a:cs typeface="Microsoft JhengHei" charset="-120"/>
              </a:rPr>
              <a:t>募集社會上的房屋單位</a:t>
            </a:r>
            <a:endParaRPr kumimoji="1" lang="zh-TW" altLang="en-US" b="1" dirty="0">
              <a:latin typeface="Microsoft JhengHei" charset="-120"/>
              <a:ea typeface="Microsoft JhengHei" charset="-120"/>
              <a:cs typeface="Microsoft JhengHei" charset="-120"/>
            </a:endParaRPr>
          </a:p>
        </p:txBody>
      </p:sp>
      <p:graphicFrame>
        <p:nvGraphicFramePr>
          <p:cNvPr id="4" name="內容版面配置區 3"/>
          <p:cNvGraphicFramePr>
            <a:graphicFrameLocks noGrp="1"/>
          </p:cNvGraphicFramePr>
          <p:nvPr>
            <p:ph sz="quarter" idx="13"/>
            <p:extLst>
              <p:ext uri="{D42A27DB-BD31-4B8C-83A1-F6EECF244321}">
                <p14:modId xmlns="" xmlns:p14="http://schemas.microsoft.com/office/powerpoint/2010/main" val="1182541940"/>
              </p:ext>
            </p:extLst>
          </p:nvPr>
        </p:nvGraphicFramePr>
        <p:xfrm>
          <a:off x="179512" y="1196752"/>
          <a:ext cx="8450451"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55169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116632"/>
            <a:ext cx="7797662" cy="1151965"/>
          </a:xfrm>
        </p:spPr>
        <p:txBody>
          <a:bodyPr/>
          <a:lstStyle/>
          <a:p>
            <a:r>
              <a:rPr lang="zh-TW" altLang="en-US" sz="4800" b="1" dirty="0" smtClean="0">
                <a:latin typeface="Microsoft JhengHei" charset="-120"/>
                <a:ea typeface="Microsoft JhengHei" charset="-120"/>
                <a:cs typeface="Microsoft JhengHei" charset="-120"/>
              </a:rPr>
              <a:t>招募服務營運者</a:t>
            </a:r>
            <a:endParaRPr lang="zh-TW" altLang="en-US" sz="4800" b="1" dirty="0">
              <a:latin typeface="Microsoft JhengHei" charset="-120"/>
              <a:ea typeface="Microsoft JhengHei" charset="-120"/>
              <a:cs typeface="Microsoft JhengHei" charset="-120"/>
            </a:endParaRPr>
          </a:p>
        </p:txBody>
      </p:sp>
      <p:graphicFrame>
        <p:nvGraphicFramePr>
          <p:cNvPr id="4" name="內容版面配置區 3"/>
          <p:cNvGraphicFramePr>
            <a:graphicFrameLocks noGrp="1"/>
          </p:cNvGraphicFramePr>
          <p:nvPr>
            <p:ph sz="quarter" idx="13"/>
            <p:extLst>
              <p:ext uri="{D42A27DB-BD31-4B8C-83A1-F6EECF244321}">
                <p14:modId xmlns="" xmlns:p14="http://schemas.microsoft.com/office/powerpoint/2010/main" val="1309773533"/>
              </p:ext>
            </p:extLst>
          </p:nvPr>
        </p:nvGraphicFramePr>
        <p:xfrm>
          <a:off x="179512" y="1124744"/>
          <a:ext cx="856895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14351" y="260648"/>
            <a:ext cx="7797662" cy="1151965"/>
          </a:xfrm>
        </p:spPr>
        <p:txBody>
          <a:bodyPr/>
          <a:lstStyle/>
          <a:p>
            <a:r>
              <a:rPr lang="zh-TW" altLang="en-US" b="1" smtClean="0">
                <a:latin typeface="Microsoft JhengHei" charset="-120"/>
                <a:ea typeface="Microsoft JhengHei" charset="-120"/>
                <a:cs typeface="Microsoft JhengHei" charset="-120"/>
              </a:rPr>
              <a:t>響應</a:t>
            </a:r>
            <a:r>
              <a:rPr lang="zh-TW" altLang="en-US" b="1" dirty="0" smtClean="0">
                <a:latin typeface="Microsoft JhengHei" charset="-120"/>
                <a:ea typeface="Microsoft JhengHei" charset="-120"/>
                <a:cs typeface="Microsoft JhengHei" charset="-120"/>
              </a:rPr>
              <a:t>參與計劃</a:t>
            </a:r>
            <a:endParaRPr lang="zh-TW" altLang="en-US" b="1" dirty="0">
              <a:latin typeface="Microsoft JhengHei" charset="-120"/>
              <a:ea typeface="Microsoft JhengHei" charset="-120"/>
              <a:cs typeface="Microsoft JhengHei" charset="-120"/>
            </a:endParaRPr>
          </a:p>
        </p:txBody>
      </p:sp>
      <p:sp>
        <p:nvSpPr>
          <p:cNvPr id="3" name="內容版面配置區 2"/>
          <p:cNvSpPr>
            <a:spLocks noGrp="1"/>
          </p:cNvSpPr>
          <p:nvPr>
            <p:ph sz="quarter" idx="13"/>
          </p:nvPr>
        </p:nvSpPr>
        <p:spPr>
          <a:xfrm>
            <a:off x="539552" y="1772816"/>
            <a:ext cx="7796030" cy="3311189"/>
          </a:xfrm>
        </p:spPr>
        <p:txBody>
          <a:bodyPr>
            <a:normAutofit fontScale="77500" lnSpcReduction="20000"/>
          </a:bodyPr>
          <a:lstStyle/>
          <a:p>
            <a:r>
              <a:rPr lang="zh-TW" altLang="en-US" sz="3600" b="1" dirty="0" smtClean="0">
                <a:latin typeface="Microsoft JhengHei" charset="-120"/>
                <a:ea typeface="Microsoft JhengHei" charset="-120"/>
                <a:cs typeface="Microsoft JhengHei" charset="-120"/>
              </a:rPr>
              <a:t>業主、服務營運機構、或其他願意投入參與計劃的人士或機構，可致電</a:t>
            </a:r>
            <a:r>
              <a:rPr lang="en-US" altLang="zh-TW" sz="3600" b="1" dirty="0" smtClean="0">
                <a:solidFill>
                  <a:srgbClr val="7030A0"/>
                </a:solidFill>
                <a:latin typeface="Microsoft JhengHei" charset="-120"/>
                <a:ea typeface="Microsoft JhengHei" charset="-120"/>
                <a:cs typeface="Microsoft JhengHei" charset="-120"/>
              </a:rPr>
              <a:t>28642975</a:t>
            </a:r>
            <a:r>
              <a:rPr lang="zh-TW" altLang="en-US" sz="3600" b="1" dirty="0" smtClean="0">
                <a:latin typeface="Microsoft JhengHei" charset="-120"/>
                <a:ea typeface="Microsoft JhengHei" charset="-120"/>
                <a:cs typeface="Microsoft JhengHei" charset="-120"/>
              </a:rPr>
              <a:t>或電郵</a:t>
            </a:r>
            <a:r>
              <a:rPr lang="en-US" altLang="zh-TW" sz="3600" b="1" dirty="0" smtClean="0">
                <a:solidFill>
                  <a:srgbClr val="7030A0"/>
                </a:solidFill>
                <a:latin typeface="Microsoft JhengHei" charset="-120"/>
                <a:ea typeface="Microsoft JhengHei" charset="-120"/>
                <a:cs typeface="Microsoft JhengHei" charset="-120"/>
              </a:rPr>
              <a:t>housing@hkcss.org.hk </a:t>
            </a:r>
            <a:r>
              <a:rPr lang="zh-TW" altLang="en-US" sz="3600" b="1" dirty="0" smtClean="0">
                <a:latin typeface="Microsoft JhengHei" charset="-120"/>
                <a:ea typeface="Microsoft JhengHei" charset="-120"/>
                <a:cs typeface="Microsoft JhengHei" charset="-120"/>
              </a:rPr>
              <a:t>與本會聯絡。</a:t>
            </a:r>
            <a:endParaRPr lang="en-US" altLang="zh-TW" sz="3600" b="1" dirty="0" smtClean="0">
              <a:latin typeface="Microsoft JhengHei" charset="-120"/>
              <a:ea typeface="Microsoft JhengHei" charset="-120"/>
              <a:cs typeface="Microsoft JhengHei" charset="-120"/>
            </a:endParaRPr>
          </a:p>
          <a:p>
            <a:pPr>
              <a:buNone/>
            </a:pPr>
            <a:endParaRPr lang="en-US" altLang="zh-TW" sz="3600" b="1" dirty="0" smtClean="0">
              <a:latin typeface="Microsoft JhengHei" charset="-120"/>
              <a:ea typeface="Microsoft JhengHei" charset="-120"/>
              <a:cs typeface="Microsoft JhengHei" charset="-120"/>
            </a:endParaRPr>
          </a:p>
          <a:p>
            <a:r>
              <a:rPr lang="zh-TW" altLang="en-US" sz="3600" b="1" dirty="0" smtClean="0">
                <a:latin typeface="Microsoft JhengHei" charset="-120"/>
                <a:ea typeface="Microsoft JhengHei" charset="-120"/>
                <a:cs typeface="Microsoft JhengHei" charset="-120"/>
              </a:rPr>
              <a:t>至於有意承租單位的住戶，稍後時間當相關單位推出時，可再向相關的服務營運機構查詢。</a:t>
            </a:r>
            <a:endParaRPr lang="zh-TW" altLang="en-US" sz="3600" b="1" dirty="0">
              <a:latin typeface="Microsoft JhengHei" charset="-120"/>
              <a:ea typeface="Microsoft JhengHei" charset="-120"/>
              <a:cs typeface="Microsoft JhengHei" charset="-12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514351" y="685801"/>
            <a:ext cx="7796030" cy="4255367"/>
          </a:xfrm>
        </p:spPr>
        <p:txBody>
          <a:bodyPr/>
          <a:lstStyle/>
          <a:p>
            <a:r>
              <a:rPr lang="zh-TW" altLang="en-US" b="1" dirty="0" smtClean="0">
                <a:latin typeface="Microsoft JhengHei" charset="-120"/>
                <a:ea typeface="Microsoft JhengHei" charset="-120"/>
                <a:cs typeface="Microsoft JhengHei" charset="-120"/>
              </a:rPr>
              <a:t>謝謝</a:t>
            </a:r>
            <a:endParaRPr lang="zh-TW" altLang="en-US" b="1" dirty="0">
              <a:latin typeface="Microsoft JhengHei" charset="-120"/>
              <a:ea typeface="Microsoft JhengHei" charset="-120"/>
              <a:cs typeface="Microsoft JhengHei" charset="-12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65840" y="304875"/>
            <a:ext cx="7797662" cy="1151965"/>
          </a:xfrm>
        </p:spPr>
        <p:txBody>
          <a:bodyPr/>
          <a:lstStyle/>
          <a:p>
            <a:r>
              <a:rPr lang="zh-TW" altLang="en-US" sz="4800" b="1" dirty="0" smtClean="0">
                <a:latin typeface="Heiti TC Medium" charset="-120"/>
                <a:ea typeface="Heiti TC Medium" charset="-120"/>
                <a:cs typeface="Heiti TC Medium" charset="-120"/>
              </a:rPr>
              <a:t>貧窮與房屋</a:t>
            </a:r>
            <a:endParaRPr lang="zh-TW" altLang="en-US" sz="4800" b="1" dirty="0">
              <a:latin typeface="Heiti TC Medium" charset="-120"/>
              <a:ea typeface="Heiti TC Medium" charset="-120"/>
              <a:cs typeface="Heiti TC Medium" charset="-120"/>
            </a:endParaRPr>
          </a:p>
        </p:txBody>
      </p:sp>
      <p:graphicFrame>
        <p:nvGraphicFramePr>
          <p:cNvPr id="4" name="內容版面配置區 3"/>
          <p:cNvGraphicFramePr>
            <a:graphicFrameLocks noGrp="1"/>
          </p:cNvGraphicFramePr>
          <p:nvPr>
            <p:ph sz="quarter" idx="13"/>
            <p:extLst>
              <p:ext uri="{D42A27DB-BD31-4B8C-83A1-F6EECF244321}">
                <p14:modId xmlns="" xmlns:p14="http://schemas.microsoft.com/office/powerpoint/2010/main" val="2113874123"/>
              </p:ext>
            </p:extLst>
          </p:nvPr>
        </p:nvGraphicFramePr>
        <p:xfrm>
          <a:off x="938452" y="713234"/>
          <a:ext cx="7128792" cy="47204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向下箭號 4"/>
          <p:cNvSpPr/>
          <p:nvPr/>
        </p:nvSpPr>
        <p:spPr>
          <a:xfrm>
            <a:off x="5220072" y="1700808"/>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向下箭號 5"/>
          <p:cNvSpPr/>
          <p:nvPr/>
        </p:nvSpPr>
        <p:spPr>
          <a:xfrm>
            <a:off x="7092280" y="443711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向下箭號 6"/>
          <p:cNvSpPr/>
          <p:nvPr/>
        </p:nvSpPr>
        <p:spPr>
          <a:xfrm>
            <a:off x="1403648" y="443711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矩形 10"/>
          <p:cNvSpPr/>
          <p:nvPr/>
        </p:nvSpPr>
        <p:spPr>
          <a:xfrm>
            <a:off x="6712925" y="2977207"/>
            <a:ext cx="1819515" cy="1015663"/>
          </a:xfrm>
          <a:prstGeom prst="rect">
            <a:avLst/>
          </a:prstGeom>
        </p:spPr>
        <p:txBody>
          <a:bodyPr wrap="square">
            <a:spAutoFit/>
          </a:bodyPr>
          <a:lstStyle/>
          <a:p>
            <a:r>
              <a:rPr kumimoji="1" lang="zh-TW" altLang="en-US" sz="2000" b="1" dirty="0" smtClean="0">
                <a:latin typeface="Heiti TC Medium" charset="-120"/>
                <a:ea typeface="Heiti TC Medium" charset="-120"/>
                <a:cs typeface="Heiti TC Medium" charset="-120"/>
              </a:rPr>
              <a:t>難負擔貴租，須容忍惡劣的生活環境。</a:t>
            </a:r>
            <a:endParaRPr lang="zh-TW" altLang="en-US" sz="2000" b="1" dirty="0">
              <a:latin typeface="Heiti TC Medium" charset="-120"/>
              <a:ea typeface="Heiti TC Medium" charset="-120"/>
              <a:cs typeface="Heiti TC Medium" charset="-120"/>
            </a:endParaRPr>
          </a:p>
        </p:txBody>
      </p:sp>
      <p:sp>
        <p:nvSpPr>
          <p:cNvPr id="12" name="文字方塊 11"/>
          <p:cNvSpPr txBox="1"/>
          <p:nvPr/>
        </p:nvSpPr>
        <p:spPr>
          <a:xfrm>
            <a:off x="395536" y="3284984"/>
            <a:ext cx="2376264" cy="707886"/>
          </a:xfrm>
          <a:prstGeom prst="rect">
            <a:avLst/>
          </a:prstGeom>
          <a:noFill/>
        </p:spPr>
        <p:txBody>
          <a:bodyPr wrap="square" rtlCol="0">
            <a:spAutoFit/>
          </a:bodyPr>
          <a:lstStyle/>
          <a:p>
            <a:r>
              <a:rPr kumimoji="1" lang="zh-TW" altLang="en-US" sz="2000" b="1" dirty="0" smtClean="0">
                <a:latin typeface="Heiti TC Medium" charset="-120"/>
                <a:ea typeface="Heiti TC Medium" charset="-120"/>
                <a:cs typeface="Heiti TC Medium" charset="-120"/>
              </a:rPr>
              <a:t>只能靠公屋且越來越難盼望到</a:t>
            </a:r>
            <a:endParaRPr kumimoji="1" lang="en-US" altLang="zh-TW" sz="2000" b="1" dirty="0" smtClean="0">
              <a:latin typeface="Heiti TC Medium" charset="-120"/>
              <a:ea typeface="Heiti TC Medium" charset="-120"/>
              <a:cs typeface="Heiti TC Medium" charset="-120"/>
            </a:endParaRPr>
          </a:p>
        </p:txBody>
      </p:sp>
      <p:sp>
        <p:nvSpPr>
          <p:cNvPr id="13" name="文字方塊 12"/>
          <p:cNvSpPr txBox="1"/>
          <p:nvPr/>
        </p:nvSpPr>
        <p:spPr>
          <a:xfrm>
            <a:off x="6084168" y="548680"/>
            <a:ext cx="1944216" cy="1292662"/>
          </a:xfrm>
          <a:prstGeom prst="rect">
            <a:avLst/>
          </a:prstGeom>
          <a:noFill/>
        </p:spPr>
        <p:txBody>
          <a:bodyPr wrap="square" rtlCol="0">
            <a:spAutoFit/>
          </a:bodyPr>
          <a:lstStyle/>
          <a:p>
            <a:r>
              <a:rPr kumimoji="1" lang="zh-TW" altLang="en-US" sz="2000" b="1" dirty="0" smtClean="0">
                <a:latin typeface="Heiti TC Medium" charset="-120"/>
                <a:ea typeface="Heiti TC Medium" charset="-120"/>
                <a:cs typeface="Heiti TC Medium" charset="-120"/>
              </a:rPr>
              <a:t>租金不斷上升，有些租金超過收入</a:t>
            </a:r>
            <a:r>
              <a:rPr kumimoji="1" lang="en-US" altLang="zh-TW" sz="2000" b="1" dirty="0" smtClean="0">
                <a:latin typeface="Heiti TC Medium" charset="-120"/>
                <a:ea typeface="Heiti TC Medium" charset="-120"/>
                <a:cs typeface="Heiti TC Medium" charset="-120"/>
              </a:rPr>
              <a:t>50%</a:t>
            </a:r>
          </a:p>
          <a:p>
            <a:endParaRPr lang="zh-TW" altLang="en-US" b="1" dirty="0">
              <a:latin typeface="Heiti TC Medium" charset="-120"/>
              <a:ea typeface="Heiti TC Medium" charset="-120"/>
              <a:cs typeface="Heiti TC Medium" charset="-12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latin typeface="Heiti TC Medium" charset="-120"/>
                <a:ea typeface="Heiti TC Medium" charset="-120"/>
                <a:cs typeface="Heiti TC Medium" charset="-120"/>
              </a:rPr>
              <a:t>理念</a:t>
            </a:r>
            <a:endParaRPr lang="zh-TW" altLang="en-US" b="1" dirty="0">
              <a:latin typeface="Heiti TC Medium" charset="-120"/>
              <a:ea typeface="Heiti TC Medium" charset="-120"/>
              <a:cs typeface="Heiti TC Medium" charset="-120"/>
            </a:endParaRPr>
          </a:p>
        </p:txBody>
      </p:sp>
      <p:sp>
        <p:nvSpPr>
          <p:cNvPr id="3" name="內容版面配置區 2"/>
          <p:cNvSpPr>
            <a:spLocks noGrp="1"/>
          </p:cNvSpPr>
          <p:nvPr>
            <p:ph sz="quarter" idx="13"/>
          </p:nvPr>
        </p:nvSpPr>
        <p:spPr/>
        <p:txBody>
          <a:bodyPr>
            <a:normAutofit/>
          </a:bodyPr>
          <a:lstStyle/>
          <a:p>
            <a:pPr marL="228600" indent="-228600"/>
            <a:r>
              <a:rPr kumimoji="1" lang="zh-TW" altLang="en-US" b="1" dirty="0" smtClean="0">
                <a:latin typeface="Heiti TC Medium" charset="-120"/>
                <a:ea typeface="Heiti TC Medium" charset="-120"/>
                <a:cs typeface="Heiti TC Medium" charset="-120"/>
              </a:rPr>
              <a:t>社會房屋共享計劃要處理的問題，不是永久住屋的問題，而是因為等候永久住屋（公屋）時間愈來愈長，而引伸出來的負擔能力和適足環境的問題。</a:t>
            </a:r>
            <a:endParaRPr kumimoji="1" lang="en-US" altLang="zh-TW" b="1" dirty="0" smtClean="0">
              <a:latin typeface="Heiti TC Medium" charset="-120"/>
              <a:ea typeface="Heiti TC Medium" charset="-120"/>
              <a:cs typeface="Heiti TC Medium" charset="-120"/>
            </a:endParaRPr>
          </a:p>
          <a:p>
            <a:pPr marL="228600" indent="-228600"/>
            <a:r>
              <a:rPr kumimoji="1" lang="zh-TW" altLang="en-US" b="1" dirty="0" smtClean="0">
                <a:latin typeface="Heiti TC Medium" charset="-120"/>
                <a:ea typeface="Heiti TC Medium" charset="-120"/>
                <a:cs typeface="Heiti TC Medium" charset="-120"/>
              </a:rPr>
              <a:t>在漫長等待公屋之時，除了私人市場之外，他們可否有其他可負擔和適足的選擇？</a:t>
            </a:r>
          </a:p>
          <a:p>
            <a:endParaRPr lang="zh-TW"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b="1" dirty="0" smtClean="0">
                <a:latin typeface="Heiti TC Medium" charset="-120"/>
                <a:ea typeface="Heiti TC Medium" charset="-120"/>
                <a:cs typeface="Heiti TC Medium" charset="-120"/>
              </a:rPr>
              <a:t>現況和需要</a:t>
            </a:r>
            <a:endParaRPr kumimoji="1" lang="zh-TW" altLang="en-US" b="1" dirty="0">
              <a:latin typeface="Heiti TC Medium" charset="-120"/>
              <a:ea typeface="Heiti TC Medium" charset="-120"/>
              <a:cs typeface="Heiti TC Medium" charset="-120"/>
            </a:endParaRPr>
          </a:p>
        </p:txBody>
      </p:sp>
      <p:sp>
        <p:nvSpPr>
          <p:cNvPr id="3" name="內容版面配置區 2"/>
          <p:cNvSpPr>
            <a:spLocks noGrp="1"/>
          </p:cNvSpPr>
          <p:nvPr>
            <p:ph sz="quarter" idx="13"/>
          </p:nvPr>
        </p:nvSpPr>
        <p:spPr/>
        <p:txBody>
          <a:bodyPr/>
          <a:lstStyle/>
          <a:p>
            <a:endParaRPr kumimoji="1" lang="en-US" altLang="zh-TW" dirty="0" smtClean="0"/>
          </a:p>
          <a:p>
            <a:endParaRPr kumimoji="1" lang="zh-TW" altLang="en-US" dirty="0"/>
          </a:p>
        </p:txBody>
      </p:sp>
      <p:pic>
        <p:nvPicPr>
          <p:cNvPr id="4" name="圖片 3" descr="logo.png"/>
          <p:cNvPicPr>
            <a:picLocks noChangeAspect="1"/>
          </p:cNvPicPr>
          <p:nvPr/>
        </p:nvPicPr>
        <p:blipFill>
          <a:blip r:embed="rId3" cstate="print"/>
          <a:stretch>
            <a:fillRect/>
          </a:stretch>
        </p:blipFill>
        <p:spPr>
          <a:xfrm>
            <a:off x="5567918" y="948180"/>
            <a:ext cx="2781295" cy="1001266"/>
          </a:xfrm>
          <a:prstGeom prst="rect">
            <a:avLst/>
          </a:prstGeom>
        </p:spPr>
      </p:pic>
      <p:pic>
        <p:nvPicPr>
          <p:cNvPr id="5" name="圖片 4" descr="Website_Main_banner_1024_115_2-01.png"/>
          <p:cNvPicPr>
            <a:picLocks noChangeAspect="1"/>
          </p:cNvPicPr>
          <p:nvPr/>
        </p:nvPicPr>
        <p:blipFill>
          <a:blip r:embed="rId4" cstate="print"/>
          <a:srcRect t="21036" r="65750"/>
          <a:stretch>
            <a:fillRect/>
          </a:stretch>
        </p:blipFill>
        <p:spPr>
          <a:xfrm>
            <a:off x="5381840" y="2291296"/>
            <a:ext cx="2967373" cy="768306"/>
          </a:xfrm>
          <a:prstGeom prst="rect">
            <a:avLst/>
          </a:prstGeom>
        </p:spPr>
      </p:pic>
      <p:pic>
        <p:nvPicPr>
          <p:cNvPr id="20483" name="Picture 3"/>
          <p:cNvPicPr>
            <a:picLocks noChangeAspect="1" noChangeArrowheads="1"/>
          </p:cNvPicPr>
          <p:nvPr/>
        </p:nvPicPr>
        <p:blipFill>
          <a:blip r:embed="rId5" cstate="print"/>
          <a:srcRect/>
          <a:stretch>
            <a:fillRect/>
          </a:stretch>
        </p:blipFill>
        <p:spPr bwMode="auto">
          <a:xfrm>
            <a:off x="5841588" y="3285232"/>
            <a:ext cx="2047875" cy="1358900"/>
          </a:xfrm>
          <a:prstGeom prst="rect">
            <a:avLst/>
          </a:prstGeom>
          <a:noFill/>
          <a:ln w="9525">
            <a:noFill/>
            <a:miter lim="800000"/>
            <a:headEnd/>
            <a:tailEnd/>
          </a:ln>
        </p:spPr>
      </p:pic>
      <p:sp>
        <p:nvSpPr>
          <p:cNvPr id="7" name="文字方塊 6"/>
          <p:cNvSpPr txBox="1"/>
          <p:nvPr/>
        </p:nvSpPr>
        <p:spPr>
          <a:xfrm>
            <a:off x="323527" y="1814744"/>
            <a:ext cx="4734299" cy="1938992"/>
          </a:xfrm>
          <a:prstGeom prst="rect">
            <a:avLst/>
          </a:prstGeom>
          <a:noFill/>
        </p:spPr>
        <p:txBody>
          <a:bodyPr wrap="square" rtlCol="0">
            <a:spAutoFit/>
          </a:bodyPr>
          <a:lstStyle/>
          <a:p>
            <a:pPr marL="228600" indent="-228600">
              <a:buFont typeface="Arial" pitchFamily="34" charset="0"/>
              <a:buChar char="•"/>
            </a:pPr>
            <a:r>
              <a:rPr kumimoji="1" lang="zh-TW" altLang="en-US" sz="2400" b="1" baseline="0" dirty="0" smtClean="0">
                <a:latin typeface="Heiti TC Medium" charset="-120"/>
                <a:ea typeface="Heiti TC Medium" charset="-120"/>
                <a:cs typeface="Heiti TC Medium" charset="-120"/>
              </a:rPr>
              <a:t>近年不少團體都嘗試尋找良心業主提供空置及可使用的物業，為一些有需要的人士提供可負擔和適足的過渡性住房，都是極具開創性的嘗試。</a:t>
            </a:r>
            <a:endParaRPr kumimoji="1" lang="zh-TW" altLang="en-US" sz="2400" b="1" dirty="0">
              <a:latin typeface="Heiti TC Medium" charset="-120"/>
              <a:ea typeface="Heiti TC Medium" charset="-120"/>
              <a:cs typeface="Heiti TC Medium" charset="-120"/>
            </a:endParaRPr>
          </a:p>
        </p:txBody>
      </p:sp>
      <p:sp>
        <p:nvSpPr>
          <p:cNvPr id="8" name="文字方塊 7"/>
          <p:cNvSpPr txBox="1"/>
          <p:nvPr/>
        </p:nvSpPr>
        <p:spPr>
          <a:xfrm>
            <a:off x="323528" y="4231706"/>
            <a:ext cx="8496944" cy="1508105"/>
          </a:xfrm>
          <a:prstGeom prst="rect">
            <a:avLst/>
          </a:prstGeom>
          <a:noFill/>
        </p:spPr>
        <p:txBody>
          <a:bodyPr wrap="square" rtlCol="0">
            <a:spAutoFit/>
          </a:bodyPr>
          <a:lstStyle/>
          <a:p>
            <a:r>
              <a:rPr lang="zh-TW" altLang="en-US" sz="2400" b="1" u="sng" dirty="0" smtClean="0">
                <a:latin typeface="Heiti TC Medium" charset="-120"/>
                <a:ea typeface="Heiti TC Medium" charset="-120"/>
                <a:cs typeface="Heiti TC Medium" charset="-120"/>
              </a:rPr>
              <a:t>限制</a:t>
            </a:r>
            <a:r>
              <a:rPr lang="zh-TW" altLang="en-US" sz="2400" b="1" dirty="0" smtClean="0">
                <a:latin typeface="Heiti TC Medium" charset="-120"/>
                <a:ea typeface="Heiti TC Medium" charset="-120"/>
                <a:cs typeface="Heiti TC Medium" charset="-120"/>
              </a:rPr>
              <a:t>：</a:t>
            </a:r>
            <a:endParaRPr lang="en-US" altLang="zh-TW" sz="2400" b="1" dirty="0" smtClean="0">
              <a:latin typeface="Heiti TC Medium" charset="-120"/>
              <a:ea typeface="Heiti TC Medium" charset="-120"/>
              <a:cs typeface="Heiti TC Medium" charset="-120"/>
            </a:endParaRPr>
          </a:p>
          <a:p>
            <a:r>
              <a:rPr lang="en-US" altLang="zh-TW" sz="2400" b="1" dirty="0" smtClean="0">
                <a:latin typeface="Heiti TC Medium" charset="-120"/>
                <a:ea typeface="Heiti TC Medium" charset="-120"/>
                <a:cs typeface="Heiti TC Medium" charset="-120"/>
              </a:rPr>
              <a:t>1.</a:t>
            </a:r>
            <a:r>
              <a:rPr lang="zh-TW" altLang="en-US" sz="2400" b="1" dirty="0" smtClean="0">
                <a:latin typeface="Heiti TC Medium" charset="-120"/>
                <a:ea typeface="Heiti TC Medium" charset="-120"/>
                <a:cs typeface="Heiti TC Medium" charset="-120"/>
              </a:rPr>
              <a:t>資源有限，供應未能大幅提高</a:t>
            </a:r>
            <a:endParaRPr lang="en-US" altLang="zh-TW" sz="2400" b="1" dirty="0" smtClean="0">
              <a:latin typeface="Heiti TC Medium" charset="-120"/>
              <a:ea typeface="Heiti TC Medium" charset="-120"/>
              <a:cs typeface="Heiti TC Medium" charset="-120"/>
            </a:endParaRPr>
          </a:p>
          <a:p>
            <a:r>
              <a:rPr lang="en-US" altLang="zh-TW" sz="2400" b="1" dirty="0" smtClean="0">
                <a:latin typeface="Heiti TC Medium" charset="-120"/>
                <a:ea typeface="Heiti TC Medium" charset="-120"/>
                <a:cs typeface="Heiti TC Medium" charset="-120"/>
              </a:rPr>
              <a:t>2.</a:t>
            </a:r>
            <a:r>
              <a:rPr lang="zh-TW" altLang="en-US" sz="2400" b="1" dirty="0" smtClean="0">
                <a:latin typeface="Heiti TC Medium" charset="-120"/>
                <a:ea typeface="Heiti TC Medium" charset="-120"/>
                <a:cs typeface="Heiti TC Medium" charset="-120"/>
              </a:rPr>
              <a:t>房屋供應複雜，從募集單位、裝修到服務，難兼顧所有工作</a:t>
            </a:r>
            <a:endParaRPr lang="en-US" altLang="zh-TW" sz="2400" b="1" dirty="0">
              <a:latin typeface="Heiti TC Medium" charset="-120"/>
              <a:ea typeface="Heiti TC Medium" charset="-120"/>
              <a:cs typeface="Heiti TC Medium" charset="-120"/>
            </a:endParaRPr>
          </a:p>
          <a:p>
            <a:endParaRPr lang="zh-TW" altLang="en-US" sz="2000" b="1" dirty="0">
              <a:latin typeface="Heiti TC Medium" charset="-120"/>
              <a:ea typeface="Heiti TC Medium" charset="-120"/>
              <a:cs typeface="Heiti TC Medium" charset="-120"/>
            </a:endParaRPr>
          </a:p>
        </p:txBody>
      </p:sp>
    </p:spTree>
    <p:extLst>
      <p:ext uri="{BB962C8B-B14F-4D97-AF65-F5344CB8AC3E}">
        <p14:creationId xmlns="" xmlns:p14="http://schemas.microsoft.com/office/powerpoint/2010/main" val="2914205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b="1" dirty="0" smtClean="0">
                <a:latin typeface="Heiti TC Medium" charset="-120"/>
                <a:ea typeface="Heiti TC Medium" charset="-120"/>
                <a:cs typeface="Heiti TC Medium" charset="-120"/>
              </a:rPr>
              <a:t>社會房屋共享計劃：</a:t>
            </a:r>
            <a:r>
              <a:rPr lang="zh-TW" altLang="en-US" b="1" dirty="0" smtClean="0">
                <a:latin typeface="Heiti TC Medium" charset="-120"/>
                <a:ea typeface="Heiti TC Medium" charset="-120"/>
                <a:cs typeface="Heiti TC Medium" charset="-120"/>
              </a:rPr>
              <a:t>目的</a:t>
            </a:r>
            <a:endParaRPr lang="zh-TW" altLang="en-US" b="1" dirty="0">
              <a:latin typeface="Heiti TC Medium" charset="-120"/>
              <a:ea typeface="Heiti TC Medium" charset="-120"/>
              <a:cs typeface="Heiti TC Medium" charset="-120"/>
            </a:endParaRPr>
          </a:p>
        </p:txBody>
      </p:sp>
      <p:graphicFrame>
        <p:nvGraphicFramePr>
          <p:cNvPr id="6" name="內容版面配置區 5"/>
          <p:cNvGraphicFramePr>
            <a:graphicFrameLocks noGrp="1"/>
          </p:cNvGraphicFramePr>
          <p:nvPr>
            <p:ph sz="quarter" idx="13"/>
            <p:extLst>
              <p:ext uri="{D42A27DB-BD31-4B8C-83A1-F6EECF244321}">
                <p14:modId xmlns="" xmlns:p14="http://schemas.microsoft.com/office/powerpoint/2010/main" val="1674490561"/>
              </p:ext>
            </p:extLst>
          </p:nvPr>
        </p:nvGraphicFramePr>
        <p:xfrm>
          <a:off x="395536" y="1700808"/>
          <a:ext cx="7992888" cy="3888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9512" y="3064604"/>
            <a:ext cx="1584176" cy="1512167"/>
          </a:xfrm>
          <a:prstGeom prst="rect">
            <a:avLst/>
          </a:prstGeom>
          <a:solidFill>
            <a:schemeClr val="accent1">
              <a:lumMod val="7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 name="矩形 8"/>
          <p:cNvSpPr/>
          <p:nvPr/>
        </p:nvSpPr>
        <p:spPr>
          <a:xfrm>
            <a:off x="3321963" y="5800908"/>
            <a:ext cx="1970117" cy="9404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00B050"/>
              </a:solidFill>
            </a:endParaRPr>
          </a:p>
        </p:txBody>
      </p:sp>
      <p:sp>
        <p:nvSpPr>
          <p:cNvPr id="10" name="文字方塊 9"/>
          <p:cNvSpPr txBox="1"/>
          <p:nvPr/>
        </p:nvSpPr>
        <p:spPr>
          <a:xfrm>
            <a:off x="251520" y="3500305"/>
            <a:ext cx="1440160" cy="707886"/>
          </a:xfrm>
          <a:prstGeom prst="rect">
            <a:avLst/>
          </a:prstGeom>
          <a:noFill/>
        </p:spPr>
        <p:txBody>
          <a:bodyPr wrap="square" rtlCol="0">
            <a:spAutoFit/>
          </a:bodyPr>
          <a:lstStyle/>
          <a:p>
            <a:pPr algn="ctr"/>
            <a:r>
              <a:rPr lang="zh-TW" altLang="en-US" sz="4000" b="1" dirty="0" smtClean="0">
                <a:solidFill>
                  <a:schemeClr val="bg1"/>
                </a:solidFill>
                <a:latin typeface="Microsoft JhengHei" charset="-120"/>
                <a:ea typeface="Microsoft JhengHei" charset="-120"/>
                <a:cs typeface="Microsoft JhengHei" charset="-120"/>
              </a:rPr>
              <a:t>政府</a:t>
            </a:r>
            <a:endParaRPr lang="zh-HK" altLang="en-US" sz="2400" b="1" dirty="0">
              <a:solidFill>
                <a:schemeClr val="bg1"/>
              </a:solidFill>
              <a:latin typeface="Microsoft JhengHei" charset="-120"/>
              <a:ea typeface="Microsoft JhengHei" charset="-120"/>
              <a:cs typeface="Microsoft JhengHei" charset="-120"/>
            </a:endParaRPr>
          </a:p>
        </p:txBody>
      </p:sp>
      <p:sp>
        <p:nvSpPr>
          <p:cNvPr id="11" name="文字方塊 10"/>
          <p:cNvSpPr txBox="1"/>
          <p:nvPr/>
        </p:nvSpPr>
        <p:spPr>
          <a:xfrm>
            <a:off x="3347864" y="5872916"/>
            <a:ext cx="1872208" cy="707886"/>
          </a:xfrm>
          <a:prstGeom prst="rect">
            <a:avLst/>
          </a:prstGeom>
          <a:noFill/>
        </p:spPr>
        <p:txBody>
          <a:bodyPr wrap="square" rtlCol="0">
            <a:spAutoFit/>
          </a:bodyPr>
          <a:lstStyle/>
          <a:p>
            <a:pPr algn="ctr"/>
            <a:r>
              <a:rPr lang="zh-TW" altLang="en-US" sz="4000" b="1" dirty="0" smtClean="0">
                <a:solidFill>
                  <a:schemeClr val="bg1"/>
                </a:solidFill>
                <a:latin typeface="Microsoft JhengHei" charset="-120"/>
                <a:ea typeface="Microsoft JhengHei" charset="-120"/>
                <a:cs typeface="Microsoft JhengHei" charset="-120"/>
              </a:rPr>
              <a:t>業主</a:t>
            </a:r>
            <a:endParaRPr lang="zh-HK" altLang="en-US" sz="4000" b="1" dirty="0">
              <a:solidFill>
                <a:schemeClr val="bg1"/>
              </a:solidFill>
              <a:latin typeface="Microsoft JhengHei" charset="-120"/>
              <a:ea typeface="Microsoft JhengHei" charset="-120"/>
              <a:cs typeface="Microsoft JhengHei" charset="-120"/>
            </a:endParaRPr>
          </a:p>
        </p:txBody>
      </p:sp>
      <p:sp>
        <p:nvSpPr>
          <p:cNvPr id="12" name="矩形 11"/>
          <p:cNvSpPr/>
          <p:nvPr/>
        </p:nvSpPr>
        <p:spPr>
          <a:xfrm>
            <a:off x="1907704" y="1075502"/>
            <a:ext cx="2952328" cy="94046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b="1" dirty="0">
              <a:latin typeface="Microsoft JhengHei" charset="-120"/>
              <a:ea typeface="Microsoft JhengHei" charset="-120"/>
              <a:cs typeface="Microsoft JhengHei" charset="-120"/>
            </a:endParaRPr>
          </a:p>
        </p:txBody>
      </p:sp>
      <p:sp>
        <p:nvSpPr>
          <p:cNvPr id="13" name="文字方塊 12"/>
          <p:cNvSpPr txBox="1"/>
          <p:nvPr/>
        </p:nvSpPr>
        <p:spPr>
          <a:xfrm>
            <a:off x="1907704" y="1120388"/>
            <a:ext cx="2808312" cy="830997"/>
          </a:xfrm>
          <a:prstGeom prst="rect">
            <a:avLst/>
          </a:prstGeom>
          <a:noFill/>
        </p:spPr>
        <p:txBody>
          <a:bodyPr wrap="square" rtlCol="0">
            <a:spAutoFit/>
          </a:bodyPr>
          <a:lstStyle/>
          <a:p>
            <a:pPr algn="ctr"/>
            <a:r>
              <a:rPr lang="zh-TW" altLang="en-US" sz="2400" b="1" dirty="0" smtClean="0">
                <a:solidFill>
                  <a:schemeClr val="bg1"/>
                </a:solidFill>
                <a:latin typeface="Microsoft JhengHei" charset="-120"/>
                <a:ea typeface="Microsoft JhengHei" charset="-120"/>
                <a:cs typeface="Microsoft JhengHei" charset="-120"/>
              </a:rPr>
              <a:t>專業團體及相關專業服務提供者</a:t>
            </a:r>
            <a:endParaRPr lang="zh-HK" altLang="en-US" sz="2400" b="1" dirty="0">
              <a:solidFill>
                <a:schemeClr val="bg1"/>
              </a:solidFill>
              <a:latin typeface="Microsoft JhengHei" charset="-120"/>
              <a:ea typeface="Microsoft JhengHei" charset="-120"/>
              <a:cs typeface="Microsoft JhengHei" charset="-120"/>
            </a:endParaRPr>
          </a:p>
        </p:txBody>
      </p:sp>
      <p:sp>
        <p:nvSpPr>
          <p:cNvPr id="14" name="矩形 13"/>
          <p:cNvSpPr/>
          <p:nvPr/>
        </p:nvSpPr>
        <p:spPr>
          <a:xfrm>
            <a:off x="4860032" y="3136612"/>
            <a:ext cx="1930005" cy="1512168"/>
          </a:xfrm>
          <a:prstGeom prst="rect">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latin typeface="+mj-ea"/>
              <a:ea typeface="+mj-ea"/>
            </a:endParaRPr>
          </a:p>
        </p:txBody>
      </p:sp>
      <p:sp>
        <p:nvSpPr>
          <p:cNvPr id="15" name="文字方塊 14"/>
          <p:cNvSpPr txBox="1"/>
          <p:nvPr/>
        </p:nvSpPr>
        <p:spPr>
          <a:xfrm>
            <a:off x="4860032" y="3421449"/>
            <a:ext cx="1872208" cy="1015663"/>
          </a:xfrm>
          <a:prstGeom prst="rect">
            <a:avLst/>
          </a:prstGeom>
          <a:noFill/>
        </p:spPr>
        <p:txBody>
          <a:bodyPr wrap="square" rtlCol="0">
            <a:spAutoFit/>
          </a:bodyPr>
          <a:lstStyle/>
          <a:p>
            <a:pPr algn="ctr"/>
            <a:r>
              <a:rPr lang="zh-TW" altLang="en-US" sz="2000" b="1" dirty="0" smtClean="0">
                <a:solidFill>
                  <a:schemeClr val="bg1"/>
                </a:solidFill>
                <a:latin typeface="Microsoft JhengHei" charset="-120"/>
                <a:ea typeface="Microsoft JhengHei" charset="-120"/>
                <a:cs typeface="Microsoft JhengHei" charset="-120"/>
              </a:rPr>
              <a:t>服務營運者（認可ＮＧＯ及社企）</a:t>
            </a:r>
            <a:endParaRPr lang="zh-HK" altLang="en-US" sz="2000" b="1" dirty="0">
              <a:solidFill>
                <a:schemeClr val="bg1"/>
              </a:solidFill>
              <a:latin typeface="Microsoft JhengHei" charset="-120"/>
              <a:ea typeface="Microsoft JhengHei" charset="-120"/>
              <a:cs typeface="Microsoft JhengHei" charset="-120"/>
            </a:endParaRPr>
          </a:p>
        </p:txBody>
      </p:sp>
      <p:sp>
        <p:nvSpPr>
          <p:cNvPr id="16" name="矩形 15"/>
          <p:cNvSpPr/>
          <p:nvPr/>
        </p:nvSpPr>
        <p:spPr>
          <a:xfrm>
            <a:off x="7308304" y="3092427"/>
            <a:ext cx="1584176" cy="1484344"/>
          </a:xfrm>
          <a:prstGeom prst="rect">
            <a:avLst/>
          </a:prstGeom>
          <a:solidFill>
            <a:srgbClr val="FFFF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00B050"/>
              </a:solidFill>
            </a:endParaRPr>
          </a:p>
        </p:txBody>
      </p:sp>
      <p:sp>
        <p:nvSpPr>
          <p:cNvPr id="17" name="文字方塊 16"/>
          <p:cNvSpPr txBox="1"/>
          <p:nvPr/>
        </p:nvSpPr>
        <p:spPr>
          <a:xfrm>
            <a:off x="7164288" y="3429000"/>
            <a:ext cx="1872208" cy="769441"/>
          </a:xfrm>
          <a:prstGeom prst="rect">
            <a:avLst/>
          </a:prstGeom>
          <a:noFill/>
        </p:spPr>
        <p:txBody>
          <a:bodyPr wrap="square" rtlCol="0">
            <a:spAutoFit/>
          </a:bodyPr>
          <a:lstStyle/>
          <a:p>
            <a:pPr algn="ctr"/>
            <a:r>
              <a:rPr lang="zh-TW" altLang="en-US" sz="4400" b="1" dirty="0" smtClean="0">
                <a:solidFill>
                  <a:srgbClr val="00B050"/>
                </a:solidFill>
                <a:latin typeface="Microsoft JhengHei" charset="-120"/>
                <a:ea typeface="Microsoft JhengHei" charset="-120"/>
                <a:cs typeface="Microsoft JhengHei" charset="-120"/>
              </a:rPr>
              <a:t>租戶</a:t>
            </a:r>
            <a:r>
              <a:rPr lang="en-US" altLang="zh-HK" sz="4400" b="1" dirty="0" smtClean="0">
                <a:solidFill>
                  <a:srgbClr val="00B050"/>
                </a:solidFill>
                <a:latin typeface="Microsoft JhengHei" charset="-120"/>
                <a:ea typeface="Microsoft JhengHei" charset="-120"/>
                <a:cs typeface="Microsoft JhengHei" charset="-120"/>
              </a:rPr>
              <a:t> </a:t>
            </a:r>
            <a:endParaRPr lang="zh-HK" altLang="en-US" sz="4400" b="1" dirty="0">
              <a:solidFill>
                <a:srgbClr val="00B050"/>
              </a:solidFill>
              <a:latin typeface="Microsoft JhengHei" charset="-120"/>
              <a:ea typeface="Microsoft JhengHei" charset="-120"/>
              <a:cs typeface="Microsoft JhengHei" charset="-120"/>
            </a:endParaRPr>
          </a:p>
        </p:txBody>
      </p:sp>
      <p:sp>
        <p:nvSpPr>
          <p:cNvPr id="34" name="矩形 33"/>
          <p:cNvSpPr/>
          <p:nvPr/>
        </p:nvSpPr>
        <p:spPr>
          <a:xfrm>
            <a:off x="945699" y="5800908"/>
            <a:ext cx="1970117" cy="94046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b="1" dirty="0">
              <a:ln w="0"/>
              <a:solidFill>
                <a:schemeClr val="tx1"/>
              </a:solidFill>
              <a:effectLst>
                <a:outerShdw blurRad="38100" dist="19050" dir="2700000" algn="tl" rotWithShape="0">
                  <a:schemeClr val="dk1">
                    <a:alpha val="40000"/>
                  </a:schemeClr>
                </a:outerShdw>
              </a:effectLst>
              <a:latin typeface="Microsoft JhengHei" charset="-120"/>
              <a:ea typeface="Microsoft JhengHei" charset="-120"/>
              <a:cs typeface="Microsoft JhengHei" charset="-120"/>
            </a:endParaRPr>
          </a:p>
        </p:txBody>
      </p:sp>
      <p:sp>
        <p:nvSpPr>
          <p:cNvPr id="35" name="文字方塊 34"/>
          <p:cNvSpPr txBox="1"/>
          <p:nvPr/>
        </p:nvSpPr>
        <p:spPr>
          <a:xfrm>
            <a:off x="1043608" y="5838363"/>
            <a:ext cx="1872208" cy="830997"/>
          </a:xfrm>
          <a:prstGeom prst="rect">
            <a:avLst/>
          </a:prstGeom>
          <a:noFill/>
        </p:spPr>
        <p:txBody>
          <a:bodyPr wrap="square" rtlCol="0">
            <a:spAutoFit/>
          </a:bodyPr>
          <a:lstStyle/>
          <a:p>
            <a:pPr algn="ctr"/>
            <a:r>
              <a:rPr lang="zh-TW" altLang="en-US" sz="2400" b="1" dirty="0" smtClean="0">
                <a:solidFill>
                  <a:schemeClr val="bg1"/>
                </a:solidFill>
                <a:latin typeface="Microsoft JhengHei" charset="-120"/>
                <a:ea typeface="Microsoft JhengHei" charset="-120"/>
                <a:cs typeface="Microsoft JhengHei" charset="-120"/>
              </a:rPr>
              <a:t>公益金</a:t>
            </a:r>
            <a:endParaRPr lang="en-US" altLang="zh-TW" sz="2400" b="1" dirty="0" smtClean="0">
              <a:solidFill>
                <a:schemeClr val="bg1"/>
              </a:solidFill>
              <a:latin typeface="Microsoft JhengHei" charset="-120"/>
              <a:ea typeface="Microsoft JhengHei" charset="-120"/>
              <a:cs typeface="Microsoft JhengHei" charset="-120"/>
            </a:endParaRPr>
          </a:p>
          <a:p>
            <a:pPr algn="ctr"/>
            <a:r>
              <a:rPr lang="zh-TW" altLang="en-US" sz="2400" b="1" dirty="0" smtClean="0">
                <a:solidFill>
                  <a:schemeClr val="bg1"/>
                </a:solidFill>
                <a:latin typeface="Microsoft JhengHei" charset="-120"/>
                <a:ea typeface="Microsoft JhengHei" charset="-120"/>
                <a:cs typeface="Microsoft JhengHei" charset="-120"/>
              </a:rPr>
              <a:t>社創基金</a:t>
            </a:r>
            <a:endParaRPr lang="zh-HK" altLang="en-US" sz="2400" b="1" dirty="0">
              <a:solidFill>
                <a:schemeClr val="bg1"/>
              </a:solidFill>
              <a:latin typeface="Microsoft JhengHei" charset="-120"/>
              <a:ea typeface="Microsoft JhengHei" charset="-120"/>
              <a:cs typeface="Microsoft JhengHei" charset="-120"/>
            </a:endParaRPr>
          </a:p>
        </p:txBody>
      </p:sp>
      <p:sp>
        <p:nvSpPr>
          <p:cNvPr id="2" name="上-下雙向箭號 1"/>
          <p:cNvSpPr/>
          <p:nvPr/>
        </p:nvSpPr>
        <p:spPr>
          <a:xfrm>
            <a:off x="3059832" y="2128500"/>
            <a:ext cx="484632" cy="864096"/>
          </a:xfrm>
          <a:prstGeom prst="upDownArrow">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TW" altLang="en-US"/>
          </a:p>
        </p:txBody>
      </p:sp>
      <p:sp>
        <p:nvSpPr>
          <p:cNvPr id="39" name="左-右雙向箭號 38"/>
          <p:cNvSpPr/>
          <p:nvPr/>
        </p:nvSpPr>
        <p:spPr>
          <a:xfrm>
            <a:off x="4067944" y="3728641"/>
            <a:ext cx="648072" cy="360040"/>
          </a:xfrm>
          <a:prstGeom prst="lef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TW" altLang="en-US"/>
          </a:p>
        </p:txBody>
      </p:sp>
      <p:sp>
        <p:nvSpPr>
          <p:cNvPr id="5" name="向右箭號 4"/>
          <p:cNvSpPr/>
          <p:nvPr/>
        </p:nvSpPr>
        <p:spPr>
          <a:xfrm>
            <a:off x="6862044" y="3660092"/>
            <a:ext cx="374251" cy="556640"/>
          </a:xfrm>
          <a:prstGeom prst="rightArrow">
            <a:avLst>
              <a:gd name="adj1" fmla="val 50000"/>
              <a:gd name="adj2" fmla="val 47278"/>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TW" altLang="en-US">
              <a:solidFill>
                <a:schemeClr val="tx1"/>
              </a:solidFill>
            </a:endParaRPr>
          </a:p>
        </p:txBody>
      </p:sp>
      <p:sp>
        <p:nvSpPr>
          <p:cNvPr id="18" name="向右箭號 17"/>
          <p:cNvSpPr/>
          <p:nvPr/>
        </p:nvSpPr>
        <p:spPr>
          <a:xfrm>
            <a:off x="1835696" y="3660092"/>
            <a:ext cx="504056" cy="484632"/>
          </a:xfrm>
          <a:prstGeom prst="rightArrow">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TW" altLang="en-US"/>
          </a:p>
        </p:txBody>
      </p:sp>
      <p:sp>
        <p:nvSpPr>
          <p:cNvPr id="19" name="向上箭號 18"/>
          <p:cNvSpPr/>
          <p:nvPr/>
        </p:nvSpPr>
        <p:spPr>
          <a:xfrm>
            <a:off x="2267744" y="4720787"/>
            <a:ext cx="504056" cy="912639"/>
          </a:xfrm>
          <a:prstGeom prst="up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TW" altLang="en-US">
              <a:ln w="0"/>
              <a:solidFill>
                <a:schemeClr val="tx1"/>
              </a:solidFill>
              <a:effectLst>
                <a:outerShdw blurRad="38100" dist="19050" dir="2700000" algn="tl" rotWithShape="0">
                  <a:schemeClr val="dk1">
                    <a:alpha val="40000"/>
                  </a:schemeClr>
                </a:outerShdw>
              </a:effectLst>
            </a:endParaRPr>
          </a:p>
        </p:txBody>
      </p:sp>
      <p:sp>
        <p:nvSpPr>
          <p:cNvPr id="43" name="向上箭號 42"/>
          <p:cNvSpPr/>
          <p:nvPr/>
        </p:nvSpPr>
        <p:spPr>
          <a:xfrm>
            <a:off x="3727328" y="4720788"/>
            <a:ext cx="504000" cy="914400"/>
          </a:xfrm>
          <a:prstGeom prst="up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TW" altLang="en-US"/>
          </a:p>
        </p:txBody>
      </p:sp>
      <p:sp>
        <p:nvSpPr>
          <p:cNvPr id="22" name="標題 1"/>
          <p:cNvSpPr txBox="1">
            <a:spLocks/>
          </p:cNvSpPr>
          <p:nvPr/>
        </p:nvSpPr>
        <p:spPr>
          <a:xfrm>
            <a:off x="457200" y="-99392"/>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TW" altLang="en-US" sz="4000" b="1" dirty="0" smtClean="0">
                <a:latin typeface="Microsoft JhengHei" charset="-120"/>
                <a:ea typeface="Microsoft JhengHei" charset="-120"/>
                <a:cs typeface="Microsoft JhengHei" charset="-120"/>
              </a:rPr>
              <a:t>社聯成立社會房屋中介平台</a:t>
            </a:r>
            <a:endParaRPr lang="zh-TW" altLang="en-US" sz="4000" b="1" strike="sngStrike" dirty="0">
              <a:solidFill>
                <a:srgbClr val="0070C0"/>
              </a:solidFill>
              <a:latin typeface="Microsoft JhengHei" charset="-120"/>
              <a:ea typeface="Microsoft JhengHei" charset="-120"/>
              <a:cs typeface="Microsoft JhengHei" charset="-120"/>
            </a:endParaRPr>
          </a:p>
        </p:txBody>
      </p:sp>
      <p:pic>
        <p:nvPicPr>
          <p:cNvPr id="23" name="圖片 22"/>
          <p:cNvPicPr>
            <a:picLocks noChangeAspect="1"/>
          </p:cNvPicPr>
          <p:nvPr/>
        </p:nvPicPr>
        <p:blipFill rotWithShape="1">
          <a:blip r:embed="rId3" cstate="print">
            <a:extLst>
              <a:ext uri="{28A0092B-C50C-407E-A947-70E740481C1C}">
                <a14:useLocalDpi xmlns="" xmlns:a14="http://schemas.microsoft.com/office/drawing/2010/main" val="0"/>
              </a:ext>
            </a:extLst>
          </a:blip>
          <a:srcRect l="23396" t="23354" r="21275" b="21062"/>
          <a:stretch/>
        </p:blipFill>
        <p:spPr>
          <a:xfrm>
            <a:off x="2411760" y="3092427"/>
            <a:ext cx="1584176" cy="1560709"/>
          </a:xfrm>
          <a:prstGeom prst="rect">
            <a:avLst/>
          </a:prstGeom>
        </p:spPr>
      </p:pic>
    </p:spTree>
    <p:extLst>
      <p:ext uri="{BB962C8B-B14F-4D97-AF65-F5344CB8AC3E}">
        <p14:creationId xmlns="" xmlns:p14="http://schemas.microsoft.com/office/powerpoint/2010/main" val="419936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animBg="1"/>
      <p:bldP spid="13" grpId="0"/>
      <p:bldP spid="14" grpId="0" animBg="1"/>
      <p:bldP spid="14" grpId="1" animBg="1"/>
      <p:bldP spid="16" grpId="0" animBg="1"/>
      <p:bldP spid="17" grpId="0"/>
      <p:bldP spid="34" grpId="0" animBg="1"/>
      <p:bldP spid="35" grpId="0"/>
      <p:bldP spid="2" grpId="0" animBg="1"/>
      <p:bldP spid="39" grpId="0" animBg="1"/>
      <p:bldP spid="5" grpId="0" animBg="1"/>
      <p:bldP spid="18" grpId="0" animBg="1"/>
      <p:bldP spid="19" grpId="0" animBg="1"/>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14351" y="332656"/>
            <a:ext cx="7797662" cy="1151965"/>
          </a:xfrm>
        </p:spPr>
        <p:txBody>
          <a:bodyPr/>
          <a:lstStyle/>
          <a:p>
            <a:r>
              <a:rPr lang="zh-TW" altLang="en-US" b="1" dirty="0" smtClean="0">
                <a:latin typeface="Microsoft JhengHei" charset="-120"/>
                <a:ea typeface="Microsoft JhengHei" charset="-120"/>
                <a:cs typeface="Microsoft JhengHei" charset="-120"/>
              </a:rPr>
              <a:t>各種資源及支持</a:t>
            </a:r>
            <a:endParaRPr lang="zh-TW" altLang="en-US" b="1" dirty="0">
              <a:latin typeface="Microsoft JhengHei" charset="-120"/>
              <a:ea typeface="Microsoft JhengHei" charset="-120"/>
              <a:cs typeface="Microsoft JhengHei" charset="-120"/>
            </a:endParaRPr>
          </a:p>
        </p:txBody>
      </p:sp>
      <p:graphicFrame>
        <p:nvGraphicFramePr>
          <p:cNvPr id="4" name="內容版面配置區 3"/>
          <p:cNvGraphicFramePr>
            <a:graphicFrameLocks noGrp="1"/>
          </p:cNvGraphicFramePr>
          <p:nvPr>
            <p:ph sz="quarter" idx="13"/>
            <p:extLst>
              <p:ext uri="{D42A27DB-BD31-4B8C-83A1-F6EECF244321}">
                <p14:modId xmlns="" xmlns:p14="http://schemas.microsoft.com/office/powerpoint/2010/main" val="252608448"/>
              </p:ext>
            </p:extLst>
          </p:nvPr>
        </p:nvGraphicFramePr>
        <p:xfrm>
          <a:off x="514351" y="1628800"/>
          <a:ext cx="7796030" cy="37457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14351" y="188640"/>
            <a:ext cx="7797662" cy="1151965"/>
          </a:xfrm>
        </p:spPr>
        <p:txBody>
          <a:bodyPr/>
          <a:lstStyle/>
          <a:p>
            <a:r>
              <a:rPr lang="zh-TW" altLang="en-US" b="1" dirty="0" smtClean="0">
                <a:latin typeface="Microsoft JhengHei" charset="-120"/>
                <a:ea typeface="Microsoft JhengHei" charset="-120"/>
                <a:cs typeface="Microsoft JhengHei" charset="-120"/>
              </a:rPr>
              <a:t>各種資源及支持</a:t>
            </a:r>
            <a:endParaRPr lang="zh-TW" altLang="en-US" b="1" dirty="0">
              <a:latin typeface="Microsoft JhengHei" charset="-120"/>
              <a:ea typeface="Microsoft JhengHei" charset="-120"/>
              <a:cs typeface="Microsoft JhengHei" charset="-120"/>
            </a:endParaRPr>
          </a:p>
        </p:txBody>
      </p:sp>
      <p:graphicFrame>
        <p:nvGraphicFramePr>
          <p:cNvPr id="4" name="內容版面配置區 3"/>
          <p:cNvGraphicFramePr>
            <a:graphicFrameLocks noGrp="1"/>
          </p:cNvGraphicFramePr>
          <p:nvPr>
            <p:ph sz="quarter" idx="13"/>
            <p:extLst>
              <p:ext uri="{D42A27DB-BD31-4B8C-83A1-F6EECF244321}">
                <p14:modId xmlns="" xmlns:p14="http://schemas.microsoft.com/office/powerpoint/2010/main" val="102523105"/>
              </p:ext>
            </p:extLst>
          </p:nvPr>
        </p:nvGraphicFramePr>
        <p:xfrm>
          <a:off x="457200" y="1219200"/>
          <a:ext cx="8229600" cy="4370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a:spLocks noGrp="1"/>
          </p:cNvSpPr>
          <p:nvPr>
            <p:ph type="title"/>
          </p:nvPr>
        </p:nvSpPr>
        <p:spPr>
          <a:xfrm>
            <a:off x="514351" y="188640"/>
            <a:ext cx="7797662" cy="1151965"/>
          </a:xfrm>
        </p:spPr>
        <p:txBody>
          <a:bodyPr/>
          <a:lstStyle/>
          <a:p>
            <a:r>
              <a:rPr kumimoji="1" lang="zh-TW" altLang="en-US" b="1" dirty="0" smtClean="0">
                <a:latin typeface="Microsoft JhengHei" charset="-120"/>
                <a:ea typeface="Microsoft JhengHei" charset="-120"/>
                <a:cs typeface="Microsoft JhengHei" charset="-120"/>
              </a:rPr>
              <a:t>目標住戶</a:t>
            </a:r>
            <a:endParaRPr kumimoji="1" lang="zh-TW" altLang="en-US" b="1" dirty="0">
              <a:latin typeface="Microsoft JhengHei" charset="-120"/>
              <a:ea typeface="Microsoft JhengHei" charset="-120"/>
              <a:cs typeface="Microsoft JhengHei" charset="-120"/>
            </a:endParaRPr>
          </a:p>
        </p:txBody>
      </p:sp>
      <p:sp>
        <p:nvSpPr>
          <p:cNvPr id="3" name="內容版面配置區 2"/>
          <p:cNvSpPr>
            <a:spLocks noGrp="1"/>
          </p:cNvSpPr>
          <p:nvPr>
            <p:ph sz="quarter" idx="13"/>
          </p:nvPr>
        </p:nvSpPr>
        <p:spPr>
          <a:xfrm>
            <a:off x="514351" y="1412613"/>
            <a:ext cx="7796030" cy="4392651"/>
          </a:xfrm>
        </p:spPr>
        <p:txBody>
          <a:bodyPr>
            <a:noAutofit/>
          </a:bodyPr>
          <a:lstStyle/>
          <a:p>
            <a:pPr algn="just"/>
            <a:r>
              <a:rPr lang="zh-TW" altLang="en-US" sz="2400" b="1" dirty="0" smtClean="0">
                <a:solidFill>
                  <a:srgbClr val="7030A0"/>
                </a:solidFill>
                <a:latin typeface="Microsoft JhengHei" charset="-120"/>
                <a:ea typeface="Microsoft JhengHei" charset="-120"/>
                <a:cs typeface="Microsoft JhengHei" charset="-120"/>
              </a:rPr>
              <a:t>條件</a:t>
            </a:r>
            <a:endParaRPr lang="en-US" altLang="zh-TW" sz="2400" b="1" dirty="0" smtClean="0">
              <a:solidFill>
                <a:srgbClr val="7030A0"/>
              </a:solidFill>
              <a:latin typeface="Microsoft JhengHei" charset="-120"/>
              <a:ea typeface="Microsoft JhengHei" charset="-120"/>
              <a:cs typeface="Microsoft JhengHei" charset="-120"/>
            </a:endParaRPr>
          </a:p>
          <a:p>
            <a:pPr lvl="1" algn="just"/>
            <a:r>
              <a:rPr lang="zh-TW" altLang="en-US" sz="2400" b="1" dirty="0" smtClean="0">
                <a:latin typeface="Microsoft JhengHei" charset="-120"/>
                <a:ea typeface="Microsoft JhengHei" charset="-120"/>
                <a:cs typeface="Microsoft JhengHei" charset="-120"/>
              </a:rPr>
              <a:t>有明確過渡性房屋需要（輪候公屋最少三年或有其他長遠居住安排）；</a:t>
            </a:r>
            <a:endParaRPr lang="en-US" altLang="zh-TW" sz="2400" b="1" dirty="0" smtClean="0">
              <a:latin typeface="Microsoft JhengHei" charset="-120"/>
              <a:ea typeface="Microsoft JhengHei" charset="-120"/>
              <a:cs typeface="Microsoft JhengHei" charset="-120"/>
            </a:endParaRPr>
          </a:p>
          <a:p>
            <a:pPr lvl="1" algn="just"/>
            <a:r>
              <a:rPr lang="zh-TW" altLang="en-US" sz="2400" b="1" dirty="0" smtClean="0">
                <a:latin typeface="Microsoft JhengHei" charset="-120"/>
                <a:ea typeface="Microsoft JhengHei" charset="-120"/>
                <a:cs typeface="Microsoft JhengHei" charset="-120"/>
              </a:rPr>
              <a:t>現正居於不適切住房；</a:t>
            </a:r>
            <a:endParaRPr lang="en-US" altLang="zh-TW" sz="2400" b="1" dirty="0" smtClean="0">
              <a:latin typeface="Microsoft JhengHei" charset="-120"/>
              <a:ea typeface="Microsoft JhengHei" charset="-120"/>
              <a:cs typeface="Microsoft JhengHei" charset="-120"/>
            </a:endParaRPr>
          </a:p>
          <a:p>
            <a:pPr lvl="1" algn="just"/>
            <a:r>
              <a:rPr lang="zh-TW" altLang="en-US" sz="2400" b="1" dirty="0" smtClean="0">
                <a:latin typeface="Microsoft JhengHei" charset="-120"/>
                <a:ea typeface="Microsoft JhengHei" charset="-120"/>
                <a:cs typeface="Microsoft JhengHei" charset="-120"/>
              </a:rPr>
              <a:t>低收入及急需社區支援的住戶</a:t>
            </a:r>
            <a:endParaRPr lang="en-US" altLang="zh-TW" sz="2400" b="1" dirty="0" smtClean="0">
              <a:latin typeface="Microsoft JhengHei" charset="-120"/>
              <a:ea typeface="Microsoft JhengHei" charset="-120"/>
              <a:cs typeface="Microsoft JhengHei" charset="-120"/>
            </a:endParaRPr>
          </a:p>
          <a:p>
            <a:pPr algn="just"/>
            <a:r>
              <a:rPr lang="zh-TW" altLang="en-US" sz="2400" b="1" dirty="0" smtClean="0">
                <a:solidFill>
                  <a:srgbClr val="7030A0"/>
                </a:solidFill>
                <a:latin typeface="Microsoft JhengHei" charset="-120"/>
                <a:ea typeface="Microsoft JhengHei" charset="-120"/>
                <a:cs typeface="Microsoft JhengHei" charset="-120"/>
              </a:rPr>
              <a:t>計劃年期：</a:t>
            </a:r>
            <a:r>
              <a:rPr lang="zh-TW" altLang="en-US" sz="2400" b="1" dirty="0" smtClean="0">
                <a:latin typeface="Microsoft JhengHei" charset="-120"/>
                <a:ea typeface="Microsoft JhengHei" charset="-120"/>
                <a:cs typeface="Microsoft JhengHei" charset="-120"/>
              </a:rPr>
              <a:t>三年，預計首批住戶約於</a:t>
            </a:r>
            <a:r>
              <a:rPr lang="en-US" altLang="zh-TW" sz="2400" b="1" dirty="0" smtClean="0">
                <a:latin typeface="Microsoft JhengHei" charset="-120"/>
                <a:ea typeface="Microsoft JhengHei" charset="-120"/>
                <a:cs typeface="Microsoft JhengHei" charset="-120"/>
              </a:rPr>
              <a:t>2017</a:t>
            </a:r>
            <a:r>
              <a:rPr lang="zh-TW" altLang="en-US" sz="2400" b="1" dirty="0" smtClean="0">
                <a:latin typeface="Microsoft JhengHei" charset="-120"/>
                <a:ea typeface="Microsoft JhengHei" charset="-120"/>
                <a:cs typeface="Microsoft JhengHei" charset="-120"/>
              </a:rPr>
              <a:t>年年底入住，隨後半年把現已獲得並合用的單位逐步推出</a:t>
            </a:r>
            <a:endParaRPr lang="en-US" altLang="zh-TW" sz="2400" b="1" dirty="0" smtClean="0">
              <a:latin typeface="Microsoft JhengHei" charset="-120"/>
              <a:ea typeface="Microsoft JhengHei" charset="-120"/>
              <a:cs typeface="Microsoft JhengHei" charset="-120"/>
            </a:endParaRPr>
          </a:p>
          <a:p>
            <a:pPr algn="just"/>
            <a:r>
              <a:rPr lang="zh-TW" altLang="en-US" sz="2400" b="1" dirty="0" smtClean="0">
                <a:latin typeface="Microsoft JhengHei" charset="-120"/>
                <a:ea typeface="Microsoft JhengHei" charset="-120"/>
                <a:cs typeface="Microsoft JhengHei" charset="-120"/>
              </a:rPr>
              <a:t>計劃期內目標提供</a:t>
            </a:r>
            <a:r>
              <a:rPr lang="en-US" altLang="zh-TW" sz="2400" b="1" u="sng" dirty="0" smtClean="0">
                <a:solidFill>
                  <a:srgbClr val="7030A0"/>
                </a:solidFill>
                <a:latin typeface="Microsoft JhengHei" charset="-120"/>
                <a:ea typeface="Microsoft JhengHei" charset="-120"/>
                <a:cs typeface="Microsoft JhengHei" charset="-120"/>
              </a:rPr>
              <a:t>500</a:t>
            </a:r>
            <a:r>
              <a:rPr lang="zh-TW" altLang="en-US" sz="2400" b="1" u="sng" dirty="0" smtClean="0">
                <a:solidFill>
                  <a:srgbClr val="7030A0"/>
                </a:solidFill>
                <a:latin typeface="Microsoft JhengHei" charset="-120"/>
                <a:ea typeface="Microsoft JhengHei" charset="-120"/>
                <a:cs typeface="Microsoft JhengHei" charset="-120"/>
              </a:rPr>
              <a:t>個單位</a:t>
            </a:r>
            <a:r>
              <a:rPr lang="zh-TW" altLang="en-US" sz="2400" b="1" dirty="0" smtClean="0">
                <a:latin typeface="Microsoft JhengHei" charset="-120"/>
                <a:ea typeface="Microsoft JhengHei" charset="-120"/>
                <a:cs typeface="Microsoft JhengHei" charset="-120"/>
              </a:rPr>
              <a:t>，預計有</a:t>
            </a:r>
            <a:r>
              <a:rPr lang="en-US" altLang="zh-TW" sz="2400" b="1" u="sng" dirty="0" smtClean="0">
                <a:solidFill>
                  <a:srgbClr val="7030A0"/>
                </a:solidFill>
                <a:latin typeface="Microsoft JhengHei" charset="-120"/>
                <a:ea typeface="Microsoft JhengHei" charset="-120"/>
                <a:cs typeface="Microsoft JhengHei" charset="-120"/>
              </a:rPr>
              <a:t>1000</a:t>
            </a:r>
            <a:r>
              <a:rPr lang="zh-TW" altLang="en-US" sz="2400" b="1" u="sng" dirty="0" smtClean="0">
                <a:solidFill>
                  <a:srgbClr val="7030A0"/>
                </a:solidFill>
                <a:latin typeface="Microsoft JhengHei" charset="-120"/>
                <a:ea typeface="Microsoft JhengHei" charset="-120"/>
                <a:cs typeface="Microsoft JhengHei" charset="-120"/>
              </a:rPr>
              <a:t>個住戶受惠</a:t>
            </a:r>
            <a:endParaRPr lang="en-US" altLang="zh-TW" sz="2400" b="1" u="sng" dirty="0" smtClean="0">
              <a:solidFill>
                <a:srgbClr val="7030A0"/>
              </a:solidFill>
              <a:latin typeface="Microsoft JhengHei" charset="-120"/>
              <a:ea typeface="Microsoft JhengHei" charset="-120"/>
              <a:cs typeface="Microsoft JhengHei" charset="-120"/>
            </a:endParaRPr>
          </a:p>
          <a:p>
            <a:pPr>
              <a:buNone/>
            </a:pPr>
            <a:endParaRPr lang="zh-TW" altLang="en-US" sz="2800" dirty="0"/>
          </a:p>
        </p:txBody>
      </p:sp>
    </p:spTree>
    <p:extLst>
      <p:ext uri="{BB962C8B-B14F-4D97-AF65-F5344CB8AC3E}">
        <p14:creationId xmlns="" xmlns:p14="http://schemas.microsoft.com/office/powerpoint/2010/main" val="36261261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主要事件">
  <a:themeElements>
    <a:clrScheme name="主要事件">
      <a:dk1>
        <a:sysClr val="windowText" lastClr="000000"/>
      </a:dk1>
      <a:lt1>
        <a:sysClr val="window" lastClr="FFFFFF"/>
      </a:lt1>
      <a:dk2>
        <a:srgbClr val="424242"/>
      </a:dk2>
      <a:lt2>
        <a:srgbClr val="C8C8C8"/>
      </a:lt2>
      <a:accent1>
        <a:srgbClr val="346492"/>
      </a:accent1>
      <a:accent2>
        <a:srgbClr val="6DA5D4"/>
      </a:accent2>
      <a:accent3>
        <a:srgbClr val="538C79"/>
      </a:accent3>
      <a:accent4>
        <a:srgbClr val="93B75D"/>
      </a:accent4>
      <a:accent5>
        <a:srgbClr val="DEB050"/>
      </a:accent5>
      <a:accent6>
        <a:srgbClr val="BB5354"/>
      </a:accent6>
      <a:hlink>
        <a:srgbClr val="3289DD"/>
      </a:hlink>
      <a:folHlink>
        <a:srgbClr val="859EB6"/>
      </a:folHlink>
    </a:clrScheme>
    <a:fontScheme name="主要事件">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主要事件">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 xmlns:thm15="http://schemas.microsoft.com/office/thememl/2012/main" name="Main Event" id="{AC372BB4-D83D-411E-B849-B641926BA760}" vid="{FE3530EC-BA5B-407C-9B36-00820F39551C}"/>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Main Event</Template>
  <TotalTime>641</TotalTime>
  <Words>1335</Words>
  <Application>Microsoft Office PowerPoint</Application>
  <PresentationFormat>如螢幕大小 (4:3)</PresentationFormat>
  <Paragraphs>97</Paragraphs>
  <Slides>14</Slides>
  <Notes>4</Notes>
  <HiddenSlides>0</HiddenSlides>
  <MMClips>0</MMClips>
  <ScaleCrop>false</ScaleCrop>
  <HeadingPairs>
    <vt:vector size="4" baseType="variant">
      <vt:variant>
        <vt:lpstr>佈景主題</vt:lpstr>
      </vt:variant>
      <vt:variant>
        <vt:i4>2</vt:i4>
      </vt:variant>
      <vt:variant>
        <vt:lpstr>投影片標題</vt:lpstr>
      </vt:variant>
      <vt:variant>
        <vt:i4>14</vt:i4>
      </vt:variant>
    </vt:vector>
  </HeadingPairs>
  <TitlesOfParts>
    <vt:vector size="16" baseType="lpstr">
      <vt:lpstr>主要事件</vt:lpstr>
      <vt:lpstr>Office 佈景主題</vt:lpstr>
      <vt:lpstr>簡介</vt:lpstr>
      <vt:lpstr>貧窮與房屋</vt:lpstr>
      <vt:lpstr>理念</vt:lpstr>
      <vt:lpstr>現況和需要</vt:lpstr>
      <vt:lpstr>社會房屋共享計劃：目的</vt:lpstr>
      <vt:lpstr>投影片 6</vt:lpstr>
      <vt:lpstr>各種資源及支持</vt:lpstr>
      <vt:lpstr>各種資源及支持</vt:lpstr>
      <vt:lpstr>目標住戶</vt:lpstr>
      <vt:lpstr>住屋條件</vt:lpstr>
      <vt:lpstr>募集社會上的房屋單位</vt:lpstr>
      <vt:lpstr>招募服務營運者</vt:lpstr>
      <vt:lpstr>響應參與計劃</vt:lpstr>
      <vt:lpstr>謝謝</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社會房屋共享計劃</dc:title>
  <dc:creator>s0115</dc:creator>
  <cp:lastModifiedBy>s0552</cp:lastModifiedBy>
  <cp:revision>93</cp:revision>
  <dcterms:created xsi:type="dcterms:W3CDTF">2017-09-13T12:08:12Z</dcterms:created>
  <dcterms:modified xsi:type="dcterms:W3CDTF">2017-09-19T05:57:13Z</dcterms:modified>
</cp:coreProperties>
</file>